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50" r:id="rId2"/>
  </p:sldMasterIdLst>
  <p:notesMasterIdLst>
    <p:notesMasterId r:id="rId14"/>
  </p:notesMasterIdLst>
  <p:sldIdLst>
    <p:sldId id="256" r:id="rId3"/>
    <p:sldId id="265" r:id="rId4"/>
    <p:sldId id="257" r:id="rId5"/>
    <p:sldId id="266" r:id="rId6"/>
    <p:sldId id="269" r:id="rId7"/>
    <p:sldId id="268" r:id="rId8"/>
    <p:sldId id="271" r:id="rId9"/>
    <p:sldId id="270" r:id="rId10"/>
    <p:sldId id="272" r:id="rId11"/>
    <p:sldId id="273" r:id="rId12"/>
    <p:sldId id="259" r:id="rId13"/>
  </p:sldIdLst>
  <p:sldSz cx="12192000" cy="6858000"/>
  <p:notesSz cx="6858000" cy="9144000"/>
  <p:embeddedFontLst>
    <p:embeddedFont>
      <p:font typeface="Bookman Old Style" panose="02050604050505020204" pitchFamily="18" charset="0"/>
      <p:regular r:id="rId15"/>
      <p:bold r:id="rId16"/>
      <p:italic r:id="rId17"/>
      <p:boldItalic r:id="rId18"/>
    </p:embeddedFont>
    <p:embeddedFont>
      <p:font typeface="Consolas" panose="020B0609020204030204" pitchFamily="49" charset="0"/>
      <p:regular r:id="rId19"/>
      <p:bold r:id="rId20"/>
      <p:italic r:id="rId21"/>
      <p:boldItalic r:id="rId22"/>
    </p:embeddedFont>
    <p:embeddedFont>
      <p:font typeface="Libre Franklin" pitchFamily="2" charset="0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27" roundtripDataSignature="AMtx7mgcn4N1ViguJ9u/BS2E8wqB+Tvu4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16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enhum Estilo, Nenhuma Grad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32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71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1.xml"/><Relationship Id="rId21" Type="http://schemas.openxmlformats.org/officeDocument/2006/relationships/font" Target="fonts/font7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10.fntdata"/><Relationship Id="rId5" Type="http://schemas.openxmlformats.org/officeDocument/2006/relationships/slide" Target="slides/slide3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font" Target="fonts/font5.fntdata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customschemas.google.com/relationships/presentationmetadata" Target="meta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9" name="Google Shape;99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028975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40418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260148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123293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629369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608692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002763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lide de Título" type="title">
  <p:cSld name="TITL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8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8"/>
          <p:cNvSpPr txBox="1"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8000"/>
              <a:buFont typeface="Bookman Old Style"/>
              <a:buNone/>
              <a:defRPr sz="8000">
                <a:solidFill>
                  <a:srgbClr val="FEFEFE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8"/>
          <p:cNvSpPr txBox="1"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2400"/>
              <a:buNone/>
              <a:defRPr sz="2400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FEFEFE"/>
              </a:buClr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EFEFE"/>
              </a:buClr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EFEFE"/>
              </a:buClr>
              <a:buSzPts val="2000"/>
              <a:buNone/>
              <a:defRPr sz="2000"/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EFEFE"/>
              </a:buClr>
              <a:buSzPts val="2000"/>
              <a:buNone/>
              <a:defRPr sz="20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cxnSp>
        <p:nvCxnSpPr>
          <p:cNvPr id="21" name="Google Shape;21;p8"/>
          <p:cNvCxnSpPr/>
          <p:nvPr/>
        </p:nvCxnSpPr>
        <p:spPr>
          <a:xfrm>
            <a:off x="1207658" y="4474741"/>
            <a:ext cx="9875520" cy="0"/>
          </a:xfrm>
          <a:prstGeom prst="straightConnector1">
            <a:avLst/>
          </a:prstGeom>
          <a:noFill/>
          <a:ln w="12700" cap="flat" cmpd="sng">
            <a:solidFill>
              <a:srgbClr val="FEFEF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2" name="Google Shape;22;p8"/>
          <p:cNvSpPr txBox="1">
            <a:spLocks noGrp="1"/>
          </p:cNvSpPr>
          <p:nvPr>
            <p:ph type="dt" idx="10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8"/>
          <p:cNvSpPr txBox="1">
            <a:spLocks noGrp="1"/>
          </p:cNvSpPr>
          <p:nvPr>
            <p:ph type="ftr" idx="11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8"/>
          <p:cNvSpPr txBox="1">
            <a:spLocks noGrp="1"/>
          </p:cNvSpPr>
          <p:nvPr>
            <p:ph type="sldNum" idx="12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is conteúdos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9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9"/>
          <p:cNvSpPr txBox="1">
            <a:spLocks noGrp="1"/>
          </p:cNvSpPr>
          <p:nvPr>
            <p:ph type="body" idx="1"/>
          </p:nvPr>
        </p:nvSpPr>
        <p:spPr>
          <a:xfrm>
            <a:off x="1097280" y="2120900"/>
            <a:ext cx="4639736" cy="3748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2pPr>
            <a:lvl3pPr marL="1371600" lvl="2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3pPr>
            <a:lvl4pPr marL="1828800" lvl="3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4pPr>
            <a:lvl5pPr marL="2286000" lvl="4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36" name="Google Shape;36;p9"/>
          <p:cNvSpPr txBox="1">
            <a:spLocks noGrp="1"/>
          </p:cNvSpPr>
          <p:nvPr>
            <p:ph type="body" idx="2"/>
          </p:nvPr>
        </p:nvSpPr>
        <p:spPr>
          <a:xfrm>
            <a:off x="6515944" y="2120900"/>
            <a:ext cx="4639736" cy="37481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2pPr>
            <a:lvl3pPr marL="1371600" lvl="2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3pPr>
            <a:lvl4pPr marL="1828800" lvl="3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4pPr>
            <a:lvl5pPr marL="2286000" lvl="4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dt" idx="10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ftr" idx="11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sldNum" idx="12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nteúdo" type="obj">
  <p:cSld name="OBJECT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10"/>
          <p:cNvSpPr txBox="1"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2pPr>
            <a:lvl3pPr marL="1371600" lvl="2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3pPr>
            <a:lvl4pPr marL="1828800" lvl="3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4pPr>
            <a:lvl5pPr marL="2286000" lvl="4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51" name="Google Shape;51;p10"/>
          <p:cNvSpPr txBox="1">
            <a:spLocks noGrp="1"/>
          </p:cNvSpPr>
          <p:nvPr>
            <p:ph type="dt" idx="10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0"/>
          <p:cNvSpPr txBox="1">
            <a:spLocks noGrp="1"/>
          </p:cNvSpPr>
          <p:nvPr>
            <p:ph type="ftr" idx="11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0"/>
          <p:cNvSpPr txBox="1">
            <a:spLocks noGrp="1"/>
          </p:cNvSpPr>
          <p:nvPr>
            <p:ph type="sldNum" idx="12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abeçalho da Seção" type="secHead">
  <p:cSld name="SECTION_HEADER">
    <p:bg>
      <p:bgPr>
        <a:solidFill>
          <a:schemeClr val="lt1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11"/>
          <p:cNvSpPr txBox="1"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8000"/>
              <a:buFont typeface="Bookman Old Style"/>
              <a:buNone/>
              <a:defRPr sz="8000" b="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1"/>
          <p:cNvSpPr txBox="1"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2400"/>
              <a:buNone/>
              <a:defRPr sz="2400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cxnSp>
        <p:nvCxnSpPr>
          <p:cNvPr id="58" name="Google Shape;58;p11"/>
          <p:cNvCxnSpPr/>
          <p:nvPr/>
        </p:nvCxnSpPr>
        <p:spPr>
          <a:xfrm>
            <a:off x="1207658" y="4485132"/>
            <a:ext cx="9875520" cy="0"/>
          </a:xfrm>
          <a:prstGeom prst="straightConnector1">
            <a:avLst/>
          </a:prstGeom>
          <a:noFill/>
          <a:ln w="12700" cap="flat" cmpd="sng">
            <a:solidFill>
              <a:srgbClr val="3F3F3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9" name="Google Shape;59;p11"/>
          <p:cNvSpPr txBox="1">
            <a:spLocks noGrp="1"/>
          </p:cNvSpPr>
          <p:nvPr>
            <p:ph type="dt" idx="10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1"/>
          <p:cNvSpPr txBox="1">
            <a:spLocks noGrp="1"/>
          </p:cNvSpPr>
          <p:nvPr>
            <p:ph type="ftr" idx="11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1"/>
          <p:cNvSpPr txBox="1">
            <a:spLocks noGrp="1"/>
          </p:cNvSpPr>
          <p:nvPr>
            <p:ph type="sldNum" idx="12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ção" type="twoTxTwoObj">
  <p:cSld name="TWO_OBJECTS_WITH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2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2"/>
          <p:cNvSpPr txBox="1"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 sz="2000" b="0" cap="none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65" name="Google Shape;65;p12"/>
          <p:cNvSpPr txBox="1">
            <a:spLocks noGrp="1"/>
          </p:cNvSpPr>
          <p:nvPr>
            <p:ph type="body" idx="2"/>
          </p:nvPr>
        </p:nvSpPr>
        <p:spPr>
          <a:xfrm>
            <a:off x="1097280" y="2958274"/>
            <a:ext cx="4639736" cy="2910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2pPr>
            <a:lvl3pPr marL="1371600" lvl="2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3pPr>
            <a:lvl4pPr marL="1828800" lvl="3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4pPr>
            <a:lvl5pPr marL="2286000" lvl="4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66" name="Google Shape;66;p12"/>
          <p:cNvSpPr txBox="1">
            <a:spLocks noGrp="1"/>
          </p:cNvSpPr>
          <p:nvPr>
            <p:ph type="body" idx="3"/>
          </p:nvPr>
        </p:nvSpPr>
        <p:spPr>
          <a:xfrm>
            <a:off x="6515944" y="2057400"/>
            <a:ext cx="4639736" cy="736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 sz="2000" b="0" cap="none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67" name="Google Shape;67;p12"/>
          <p:cNvSpPr txBox="1">
            <a:spLocks noGrp="1"/>
          </p:cNvSpPr>
          <p:nvPr>
            <p:ph type="body" idx="4"/>
          </p:nvPr>
        </p:nvSpPr>
        <p:spPr>
          <a:xfrm>
            <a:off x="6515944" y="2958273"/>
            <a:ext cx="4639736" cy="2910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2pPr>
            <a:lvl3pPr marL="1371600" lvl="2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3pPr>
            <a:lvl4pPr marL="1828800" lvl="3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4pPr>
            <a:lvl5pPr marL="2286000" lvl="4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68" name="Google Shape;68;p12"/>
          <p:cNvSpPr txBox="1">
            <a:spLocks noGrp="1"/>
          </p:cNvSpPr>
          <p:nvPr>
            <p:ph type="dt" idx="10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2"/>
          <p:cNvSpPr txBox="1">
            <a:spLocks noGrp="1"/>
          </p:cNvSpPr>
          <p:nvPr>
            <p:ph type="ftr" idx="11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2"/>
          <p:cNvSpPr txBox="1">
            <a:spLocks noGrp="1"/>
          </p:cNvSpPr>
          <p:nvPr>
            <p:ph type="sldNum" idx="12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mente título" type="titleOnly">
  <p:cSld name="TITLE_ONLY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dt" idx="10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3"/>
          <p:cNvSpPr txBox="1">
            <a:spLocks noGrp="1"/>
          </p:cNvSpPr>
          <p:nvPr>
            <p:ph type="ftr" idx="11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3"/>
          <p:cNvSpPr txBox="1">
            <a:spLocks noGrp="1"/>
          </p:cNvSpPr>
          <p:nvPr>
            <p:ph type="sldNum" idx="12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nteúdo com legenda" type="objTx">
  <p:cSld name="OBJECT_WITH_CAPTION_TEX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5"/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15"/>
          <p:cNvSpPr txBox="1"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Bookman Old Style"/>
              <a:buNone/>
              <a:defRPr sz="3600" b="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5"/>
          <p:cNvSpPr txBox="1">
            <a:spLocks noGrp="1"/>
          </p:cNvSpPr>
          <p:nvPr>
            <p:ph type="body" idx="1"/>
          </p:nvPr>
        </p:nvSpPr>
        <p:spPr>
          <a:xfrm>
            <a:off x="5458984" y="812799"/>
            <a:ext cx="5928344" cy="5294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2pPr>
            <a:lvl3pPr marL="1371600" lvl="2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3pPr>
            <a:lvl4pPr marL="1828800" lvl="3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4pPr>
            <a:lvl5pPr marL="2286000" lvl="4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85" name="Google Shape;85;p15"/>
          <p:cNvSpPr txBox="1">
            <a:spLocks noGrp="1"/>
          </p:cNvSpPr>
          <p:nvPr>
            <p:ph type="body" idx="2"/>
          </p:nvPr>
        </p:nvSpPr>
        <p:spPr>
          <a:xfrm>
            <a:off x="643465" y="3043050"/>
            <a:ext cx="3517567" cy="30645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86" name="Google Shape;86;p15"/>
          <p:cNvSpPr txBox="1">
            <a:spLocks noGrp="1"/>
          </p:cNvSpPr>
          <p:nvPr>
            <p:ph type="dt" idx="10"/>
          </p:nvPr>
        </p:nvSpPr>
        <p:spPr>
          <a:xfrm>
            <a:off x="643464" y="6446520"/>
            <a:ext cx="351756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5"/>
          <p:cNvSpPr txBox="1">
            <a:spLocks noGrp="1"/>
          </p:cNvSpPr>
          <p:nvPr>
            <p:ph type="ftr" idx="11"/>
          </p:nvPr>
        </p:nvSpPr>
        <p:spPr>
          <a:xfrm>
            <a:off x="5458983" y="6446520"/>
            <a:ext cx="53340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5"/>
          <p:cNvSpPr txBox="1">
            <a:spLocks noGrp="1"/>
          </p:cNvSpPr>
          <p:nvPr>
            <p:ph type="sldNum" idx="12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spcBef>
                <a:spcPts val="0"/>
              </a:spcBef>
              <a:buNone/>
              <a:defRPr sz="80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l">
              <a:spcBef>
                <a:spcPts val="0"/>
              </a:spcBef>
              <a:buNone/>
              <a:defRPr sz="80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l">
              <a:spcBef>
                <a:spcPts val="0"/>
              </a:spcBef>
              <a:buNone/>
              <a:defRPr sz="80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l">
              <a:spcBef>
                <a:spcPts val="0"/>
              </a:spcBef>
              <a:buNone/>
              <a:defRPr sz="80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l">
              <a:spcBef>
                <a:spcPts val="0"/>
              </a:spcBef>
              <a:buNone/>
              <a:defRPr sz="80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l">
              <a:spcBef>
                <a:spcPts val="0"/>
              </a:spcBef>
              <a:buNone/>
              <a:defRPr sz="80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l">
              <a:spcBef>
                <a:spcPts val="0"/>
              </a:spcBef>
              <a:buNone/>
              <a:defRPr sz="80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l">
              <a:spcBef>
                <a:spcPts val="0"/>
              </a:spcBef>
              <a:buNone/>
              <a:defRPr sz="80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l">
              <a:spcBef>
                <a:spcPts val="0"/>
              </a:spcBef>
              <a:buNone/>
              <a:defRPr sz="80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Imagem com Legenda" type="picTx">
  <p:cSld name="PICTURE_WITH_CAPTION_TEXT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6"/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16"/>
          <p:cNvSpPr>
            <a:spLocks noGrp="1"/>
          </p:cNvSpPr>
          <p:nvPr>
            <p:ph type="pic" idx="2"/>
          </p:nvPr>
        </p:nvSpPr>
        <p:spPr>
          <a:xfrm>
            <a:off x="15" y="0"/>
            <a:ext cx="12191985" cy="457835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92" name="Google Shape;92;p16"/>
          <p:cNvSpPr txBox="1"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Bookman Old Style"/>
              <a:buNone/>
              <a:defRPr sz="3600" b="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6"/>
          <p:cNvSpPr txBox="1">
            <a:spLocks noGrp="1"/>
          </p:cNvSpPr>
          <p:nvPr>
            <p:ph type="body" idx="1"/>
          </p:nvPr>
        </p:nvSpPr>
        <p:spPr>
          <a:xfrm>
            <a:off x="1097279" y="5715000"/>
            <a:ext cx="10113264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F3F3F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94" name="Google Shape;94;p16"/>
          <p:cNvSpPr txBox="1">
            <a:spLocks noGrp="1"/>
          </p:cNvSpPr>
          <p:nvPr>
            <p:ph type="dt" idx="10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6"/>
          <p:cNvSpPr txBox="1">
            <a:spLocks noGrp="1"/>
          </p:cNvSpPr>
          <p:nvPr>
            <p:ph type="ftr" idx="11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6"/>
          <p:cNvSpPr txBox="1">
            <a:spLocks noGrp="1"/>
          </p:cNvSpPr>
          <p:nvPr>
            <p:ph type="sldNum" idx="12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5" Type="http://schemas.openxmlformats.org/officeDocument/2006/relationships/slideLayout" Target="../slideLayouts/slideLayout6.xml"/><Relationship Id="rId4" Type="http://schemas.openxmlformats.org/officeDocument/2006/relationships/slideLayout" Target="../slideLayouts/slideLayout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6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700"/>
              <a:buFont typeface="Bookman Old Style"/>
              <a:buNone/>
              <a:defRPr sz="4700" b="0" i="0" u="none" strike="noStrike" cap="none">
                <a:solidFill>
                  <a:srgbClr val="FEFEFE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2" name="Google Shape;12;p6"/>
          <p:cNvSpPr txBox="1"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marR="0" lvl="0" indent="-34925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Calibri"/>
              <a:buChar char=" "/>
              <a:defRPr sz="1900" b="0" i="0" u="none" strike="noStrike" cap="none">
                <a:solidFill>
                  <a:srgbClr val="FEFEFE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33655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FEFEFE"/>
              </a:buClr>
              <a:buSzPts val="1700"/>
              <a:buFont typeface="Calibri"/>
              <a:buChar char="◦"/>
              <a:defRPr sz="1700" b="0" i="0" u="none" strike="noStrike" cap="none">
                <a:solidFill>
                  <a:srgbClr val="FEFEFE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3111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EFEFE"/>
              </a:buClr>
              <a:buSzPts val="1300"/>
              <a:buFont typeface="Calibri"/>
              <a:buChar char="◦"/>
              <a:defRPr sz="1300" b="0" i="0" u="none" strike="noStrike" cap="none">
                <a:solidFill>
                  <a:srgbClr val="FEFEFE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3111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EFEFE"/>
              </a:buClr>
              <a:buSzPts val="1300"/>
              <a:buFont typeface="Calibri"/>
              <a:buChar char="◦"/>
              <a:defRPr sz="1300" b="0" i="0" u="none" strike="noStrike" cap="none">
                <a:solidFill>
                  <a:srgbClr val="FEFEFE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3111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EFEFE"/>
              </a:buClr>
              <a:buSzPts val="1300"/>
              <a:buFont typeface="Calibri"/>
              <a:buChar char="◦"/>
              <a:defRPr sz="1300" b="0" i="0" u="none" strike="noStrike" cap="none">
                <a:solidFill>
                  <a:srgbClr val="FEFEFE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FEFEFE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FEFEFE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FEFEFE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FEFEFE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3" name="Google Shape;13;p6"/>
          <p:cNvSpPr txBox="1">
            <a:spLocks noGrp="1"/>
          </p:cNvSpPr>
          <p:nvPr>
            <p:ph type="dt" idx="10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8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4" name="Google Shape;14;p6"/>
          <p:cNvSpPr txBox="1">
            <a:spLocks noGrp="1"/>
          </p:cNvSpPr>
          <p:nvPr>
            <p:ph type="ftr" idx="11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5" name="Google Shape;15;p6"/>
          <p:cNvSpPr txBox="1">
            <a:spLocks noGrp="1"/>
          </p:cNvSpPr>
          <p:nvPr>
            <p:ph type="sldNum" idx="12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  <p:cxnSp>
        <p:nvCxnSpPr>
          <p:cNvPr id="16" name="Google Shape;16;p6"/>
          <p:cNvCxnSpPr/>
          <p:nvPr/>
        </p:nvCxnSpPr>
        <p:spPr>
          <a:xfrm>
            <a:off x="1193532" y="1897380"/>
            <a:ext cx="9966960" cy="0"/>
          </a:xfrm>
          <a:prstGeom prst="straightConnector1">
            <a:avLst/>
          </a:prstGeom>
          <a:noFill/>
          <a:ln w="12700" cap="flat" cmpd="sng">
            <a:solidFill>
              <a:srgbClr val="FEFEFE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700"/>
              <a:buFont typeface="Bookman Old Style"/>
              <a:buNone/>
              <a:defRPr sz="4700" b="0" i="0" u="none" strike="noStrike" cap="none">
                <a:solidFill>
                  <a:srgbClr val="3F3F3F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marR="0" lvl="0" indent="-34925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Calibri"/>
              <a:buChar char=" "/>
              <a:defRPr sz="19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33655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1700"/>
              <a:buFont typeface="Calibri"/>
              <a:buChar char="◦"/>
              <a:defRPr sz="17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3111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300"/>
              <a:buFont typeface="Calibri"/>
              <a:buChar char="◦"/>
              <a:defRPr sz="13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3111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300"/>
              <a:buFont typeface="Calibri"/>
              <a:buChar char="◦"/>
              <a:defRPr sz="13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3111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300"/>
              <a:buFont typeface="Calibri"/>
              <a:buChar char="◦"/>
              <a:defRPr sz="13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dt" idx="10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ftr" idx="11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00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ldNum" idx="12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800" b="0" u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l" rtl="0">
              <a:spcBef>
                <a:spcPts val="0"/>
              </a:spcBef>
              <a:buNone/>
              <a:defRPr sz="800" b="0" u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l" rtl="0">
              <a:spcBef>
                <a:spcPts val="0"/>
              </a:spcBef>
              <a:buNone/>
              <a:defRPr sz="800" b="0" u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l" rtl="0">
              <a:spcBef>
                <a:spcPts val="0"/>
              </a:spcBef>
              <a:buNone/>
              <a:defRPr sz="800" b="0" u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l" rtl="0">
              <a:spcBef>
                <a:spcPts val="0"/>
              </a:spcBef>
              <a:buNone/>
              <a:defRPr sz="800" b="0" u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l" rtl="0">
              <a:spcBef>
                <a:spcPts val="0"/>
              </a:spcBef>
              <a:buNone/>
              <a:defRPr sz="800" b="0" u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l" rtl="0">
              <a:spcBef>
                <a:spcPts val="0"/>
              </a:spcBef>
              <a:buNone/>
              <a:defRPr sz="800" b="0" u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l" rtl="0">
              <a:spcBef>
                <a:spcPts val="0"/>
              </a:spcBef>
              <a:buNone/>
              <a:defRPr sz="800" b="0" u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l" rtl="0">
              <a:spcBef>
                <a:spcPts val="0"/>
              </a:spcBef>
              <a:buNone/>
              <a:defRPr sz="800" b="0" u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  <p:cxnSp>
        <p:nvCxnSpPr>
          <p:cNvPr id="32" name="Google Shape;32;p5"/>
          <p:cNvCxnSpPr/>
          <p:nvPr/>
        </p:nvCxnSpPr>
        <p:spPr>
          <a:xfrm>
            <a:off x="1193532" y="1897380"/>
            <a:ext cx="9966960" cy="0"/>
          </a:xfrm>
          <a:prstGeom prst="straightConnector1">
            <a:avLst/>
          </a:prstGeom>
          <a:noFill/>
          <a:ln w="12700" cap="flat" cmpd="sng">
            <a:solidFill>
              <a:srgbClr val="3F3F3F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  <p:sldLayoutId id="2147483653" r:id="rId2"/>
    <p:sldLayoutId id="2147483654" r:id="rId3"/>
    <p:sldLayoutId id="2147483655" r:id="rId4"/>
    <p:sldLayoutId id="2147483656" r:id="rId5"/>
    <p:sldLayoutId id="2147483658" r:id="rId6"/>
    <p:sldLayoutId id="2147483659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"/>
          <p:cNvSpPr/>
          <p:nvPr/>
        </p:nvSpPr>
        <p:spPr>
          <a:xfrm>
            <a:off x="1" y="0"/>
            <a:ext cx="12188726" cy="6858975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ibre Franklin"/>
              <a:buNone/>
            </a:pPr>
            <a:endParaRPr sz="1800" b="0" i="0" u="none" strike="noStrike" cap="none">
              <a:solidFill>
                <a:srgbClr val="FFFFFF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103" name="Google Shape;103;p1" descr="Imagem Ampliada de um pedaço de papel com um lápis sobre es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" y="975"/>
            <a:ext cx="1219198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"/>
          <p:cNvSpPr/>
          <p:nvPr/>
        </p:nvSpPr>
        <p:spPr>
          <a:xfrm>
            <a:off x="7912607" y="1238442"/>
            <a:ext cx="3635926" cy="4355751"/>
          </a:xfrm>
          <a:prstGeom prst="rect">
            <a:avLst/>
          </a:prstGeom>
          <a:solidFill>
            <a:schemeClr val="dk1">
              <a:alpha val="84705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ibre Franklin"/>
              <a:buNone/>
            </a:pPr>
            <a:endParaRPr sz="1800" b="0" i="0" u="none" strike="noStrike" cap="none">
              <a:solidFill>
                <a:srgbClr val="FFFFFF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05" name="Google Shape;105;p1"/>
          <p:cNvSpPr txBox="1">
            <a:spLocks noGrp="1"/>
          </p:cNvSpPr>
          <p:nvPr>
            <p:ph type="ctrTitle"/>
          </p:nvPr>
        </p:nvSpPr>
        <p:spPr>
          <a:xfrm>
            <a:off x="8123416" y="1475234"/>
            <a:ext cx="3214307" cy="29016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Bookman Old Style"/>
              <a:buNone/>
            </a:pPr>
            <a:r>
              <a:rPr lang="pt-BR" sz="2400">
                <a:solidFill>
                  <a:schemeClr val="lt1"/>
                </a:solidFill>
              </a:rPr>
              <a:t>Análise de Riscos e Custos em Projetos de Software do Governo Brasileiro: Uma Abordagem Quantitativa</a:t>
            </a:r>
            <a:endParaRPr sz="2400" dirty="0">
              <a:solidFill>
                <a:schemeClr val="lt1"/>
              </a:solidFill>
            </a:endParaRPr>
          </a:p>
        </p:txBody>
      </p:sp>
      <p:sp>
        <p:nvSpPr>
          <p:cNvPr id="106" name="Google Shape;106;p1"/>
          <p:cNvSpPr txBox="1">
            <a:spLocks noGrp="1"/>
          </p:cNvSpPr>
          <p:nvPr>
            <p:ph type="subTitle" idx="1"/>
          </p:nvPr>
        </p:nvSpPr>
        <p:spPr>
          <a:xfrm>
            <a:off x="8020177" y="4608580"/>
            <a:ext cx="3420783" cy="7741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70000" lnSpcReduction="2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pt-BR" sz="1600" dirty="0"/>
              <a:t>Aluno: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pt-BR" sz="1600" dirty="0"/>
              <a:t>	Raphael M. S. de Jesus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endParaRPr lang="pt-BR" sz="16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pt-BR" sz="1600" dirty="0"/>
              <a:t>Professores: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pt-BR" sz="1500" dirty="0"/>
              <a:t>	Eber Assis Schmitz &amp; Daniel Sadoc</a:t>
            </a:r>
            <a:endParaRPr sz="1500" dirty="0"/>
          </a:p>
        </p:txBody>
      </p:sp>
      <p:cxnSp>
        <p:nvCxnSpPr>
          <p:cNvPr id="107" name="Google Shape;107;p1"/>
          <p:cNvCxnSpPr/>
          <p:nvPr/>
        </p:nvCxnSpPr>
        <p:spPr>
          <a:xfrm>
            <a:off x="8176090" y="4508519"/>
            <a:ext cx="310896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8" name="Google Shape;108;p1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4901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700"/>
              <a:buFont typeface="Bookman Old Style"/>
              <a:buNone/>
            </a:pPr>
            <a:r>
              <a:rPr lang="pt-BR" sz="4000"/>
              <a:t>Q&amp;A</a:t>
            </a:r>
            <a:endParaRPr sz="4000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244F369-1258-9AC4-8E8E-9DBAAAACDF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6400" b="12533"/>
          <a:stretch/>
        </p:blipFill>
        <p:spPr>
          <a:xfrm>
            <a:off x="2667000" y="1956816"/>
            <a:ext cx="6858000" cy="4187952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EB7AC374-A5A4-00A0-B022-AD39497CEBFF}"/>
              </a:ext>
            </a:extLst>
          </p:cNvPr>
          <p:cNvSpPr txBox="1"/>
          <p:nvPr/>
        </p:nvSpPr>
        <p:spPr>
          <a:xfrm>
            <a:off x="8916162" y="6117336"/>
            <a:ext cx="316664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https://creator.nightcafe.studio/studio</a:t>
            </a:r>
          </a:p>
        </p:txBody>
      </p:sp>
    </p:spTree>
    <p:extLst>
      <p:ext uri="{BB962C8B-B14F-4D97-AF65-F5344CB8AC3E}">
        <p14:creationId xmlns:p14="http://schemas.microsoft.com/office/powerpoint/2010/main" val="36356901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4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700"/>
              <a:buFont typeface="Bookman Old Style"/>
              <a:buNone/>
            </a:pPr>
            <a:r>
              <a:rPr lang="pt-BR"/>
              <a:t>Agradecimentos</a:t>
            </a:r>
            <a:endParaRPr dirty="0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29CEED7D-7126-0696-9A89-FFD8A1F03CF4}"/>
              </a:ext>
            </a:extLst>
          </p:cNvPr>
          <p:cNvSpPr txBox="1">
            <a:spLocks/>
          </p:cNvSpPr>
          <p:nvPr/>
        </p:nvSpPr>
        <p:spPr>
          <a:xfrm>
            <a:off x="1097280" y="758952"/>
            <a:ext cx="10058400" cy="3566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Bookman Old Style"/>
              <a:buNone/>
              <a:defRPr sz="4700" b="0" i="0" u="none" strike="noStrike" cap="none">
                <a:solidFill>
                  <a:srgbClr val="3F3F3F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4800"/>
              <a:t>E é isso!</a:t>
            </a:r>
            <a:endParaRPr lang="pt-BR" sz="4800" dirty="0"/>
          </a:p>
        </p:txBody>
      </p:sp>
      <p:sp>
        <p:nvSpPr>
          <p:cNvPr id="5" name="Subtítulo 2">
            <a:extLst>
              <a:ext uri="{FF2B5EF4-FFF2-40B4-BE49-F238E27FC236}">
                <a16:creationId xmlns:a16="http://schemas.microsoft.com/office/drawing/2014/main" id="{0618606E-0466-417A-61A5-AF099A478DB4}"/>
              </a:ext>
            </a:extLst>
          </p:cNvPr>
          <p:cNvSpPr txBox="1">
            <a:spLocks/>
          </p:cNvSpPr>
          <p:nvPr/>
        </p:nvSpPr>
        <p:spPr>
          <a:xfrm>
            <a:off x="1100051" y="4645152"/>
            <a:ext cx="10058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 "/>
              <a:defRPr sz="19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Calibri"/>
              <a:buChar char="◦"/>
              <a:defRPr sz="17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Calibri"/>
              <a:buChar char="◦"/>
              <a:defRPr sz="13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Calibri"/>
              <a:buChar char="◦"/>
              <a:defRPr sz="13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Calibri"/>
              <a:buChar char="◦"/>
              <a:defRPr sz="13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8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r>
              <a:rPr lang="pt-BR"/>
              <a:t>Obrigado... 😊</a:t>
            </a:r>
            <a:endParaRPr lang="pt-BR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480891-E59F-6607-596B-6669B17E8C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800" dirty="0"/>
              <a:t>Agenda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7C0FFC7E-0628-32A2-EC3D-0301768F32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77500" lnSpcReduction="200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pt-BR" dirty="0"/>
              <a:t>Introdução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t-BR" dirty="0"/>
              <a:t>Contexto e Motivação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t-BR" dirty="0"/>
              <a:t>Objetivos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t-BR" dirty="0"/>
              <a:t>Metodologia - Parte 1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t-BR" dirty="0"/>
              <a:t>Metodologia - Parte 2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t-BR" dirty="0"/>
              <a:t>Simulação de Monte Carlo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t-BR" dirty="0"/>
              <a:t>Resultados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t-BR" dirty="0"/>
              <a:t>Conclusões e Trabalhos Futuros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t-BR" dirty="0"/>
              <a:t>Q&amp;A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t-BR" dirty="0"/>
              <a:t>Agradecimentos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9884A9B-95D6-41D4-42FC-53EAE53C5A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0162" y="2108201"/>
            <a:ext cx="3895518" cy="3895518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6069564C-23FB-8DBA-EFA2-AA3E173D9495}"/>
              </a:ext>
            </a:extLst>
          </p:cNvPr>
          <p:cNvSpPr txBox="1"/>
          <p:nvPr/>
        </p:nvSpPr>
        <p:spPr>
          <a:xfrm>
            <a:off x="7260162" y="6003719"/>
            <a:ext cx="299540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100" dirty="0"/>
              <a:t>https://designer.microsoft.com/image-creator</a:t>
            </a:r>
          </a:p>
        </p:txBody>
      </p:sp>
    </p:spTree>
    <p:extLst>
      <p:ext uri="{BB962C8B-B14F-4D97-AF65-F5344CB8AC3E}">
        <p14:creationId xmlns:p14="http://schemas.microsoft.com/office/powerpoint/2010/main" val="8012477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700"/>
              <a:buFont typeface="Bookman Old Style"/>
              <a:buNone/>
            </a:pPr>
            <a:r>
              <a:rPr lang="pt-BR" sz="4800" dirty="0"/>
              <a:t>Contexto e Motivação</a:t>
            </a:r>
            <a:endParaRPr dirty="0"/>
          </a:p>
        </p:txBody>
      </p:sp>
      <p:sp>
        <p:nvSpPr>
          <p:cNvPr id="114" name="Google Shape;114;p2"/>
          <p:cNvSpPr txBox="1">
            <a:spLocks noGrp="1"/>
          </p:cNvSpPr>
          <p:nvPr>
            <p:ph type="body" idx="1"/>
          </p:nvPr>
        </p:nvSpPr>
        <p:spPr>
          <a:xfrm>
            <a:off x="1097280" y="2120900"/>
            <a:ext cx="6821424" cy="3748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342900">
              <a:spcBef>
                <a:spcPts val="0"/>
              </a:spcBef>
              <a:buSzPts val="1900"/>
              <a:buFont typeface="Arial" panose="020B0604020202020204" pitchFamily="34" charset="0"/>
              <a:buChar char="•"/>
            </a:pPr>
            <a:r>
              <a:rPr lang="pt-BR" dirty="0"/>
              <a:t>Contexto: Importância da estimativa de custos em projetos de software, especialmente no setor público.</a:t>
            </a:r>
          </a:p>
          <a:p>
            <a:pPr marL="342900">
              <a:spcBef>
                <a:spcPts val="0"/>
              </a:spcBef>
              <a:buSzPts val="1900"/>
              <a:buFont typeface="Arial" panose="020B0604020202020204" pitchFamily="34" charset="0"/>
              <a:buChar char="•"/>
            </a:pPr>
            <a:endParaRPr lang="pt-BR" dirty="0"/>
          </a:p>
          <a:p>
            <a:pPr marL="342900">
              <a:spcBef>
                <a:spcPts val="0"/>
              </a:spcBef>
              <a:buSzPts val="1900"/>
              <a:buFont typeface="Arial" panose="020B0604020202020204" pitchFamily="34" charset="0"/>
              <a:buChar char="•"/>
            </a:pPr>
            <a:r>
              <a:rPr lang="pt-BR" dirty="0"/>
              <a:t>Desafios: Necessidade de precisão nas estimativas devido à transparência e restrições orçamentárias.</a:t>
            </a:r>
          </a:p>
          <a:p>
            <a:pPr marL="0" indent="0">
              <a:spcBef>
                <a:spcPts val="0"/>
              </a:spcBef>
              <a:buSzPts val="1900"/>
              <a:buNone/>
            </a:pPr>
            <a:endParaRPr lang="pt-BR" dirty="0"/>
          </a:p>
          <a:p>
            <a:pPr marL="342900">
              <a:spcBef>
                <a:spcPts val="0"/>
              </a:spcBef>
              <a:buSzPts val="1900"/>
              <a:buFont typeface="Arial" panose="020B0604020202020204" pitchFamily="34" charset="0"/>
              <a:buChar char="•"/>
            </a:pPr>
            <a:r>
              <a:rPr lang="pt-BR" dirty="0"/>
              <a:t>Motivação: Uso de pontos de função (PF) e simulações  para criar um cálculo de custo mais confiável e prever riscos.</a:t>
            </a:r>
            <a:endParaRPr dirty="0"/>
          </a:p>
        </p:txBody>
      </p:sp>
      <p:pic>
        <p:nvPicPr>
          <p:cNvPr id="10" name="Imagem 9" descr="Homem sentado ao lado de computador&#10;&#10;Descrição gerada automaticamente com confiança baixa">
            <a:extLst>
              <a:ext uri="{FF2B5EF4-FFF2-40B4-BE49-F238E27FC236}">
                <a16:creationId xmlns:a16="http://schemas.microsoft.com/office/drawing/2014/main" id="{3380D9C9-2ED2-A3B9-A166-4C70CC56AC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111" t="21866" r="21289" b="22266"/>
          <a:stretch/>
        </p:blipFill>
        <p:spPr>
          <a:xfrm>
            <a:off x="7918704" y="2120900"/>
            <a:ext cx="3950208" cy="3831336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257B3CB9-14A2-7C4C-1C71-F707F554EFF9}"/>
              </a:ext>
            </a:extLst>
          </p:cNvPr>
          <p:cNvSpPr txBox="1"/>
          <p:nvPr/>
        </p:nvSpPr>
        <p:spPr>
          <a:xfrm>
            <a:off x="9027414" y="6027999"/>
            <a:ext cx="284149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https://www.canva.com/design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700"/>
              <a:buFont typeface="Bookman Old Style"/>
              <a:buNone/>
            </a:pPr>
            <a:r>
              <a:rPr lang="pt-BR" sz="4800"/>
              <a:t>Objetivos</a:t>
            </a:r>
            <a:endParaRPr dirty="0"/>
          </a:p>
        </p:txBody>
      </p:sp>
      <p:sp>
        <p:nvSpPr>
          <p:cNvPr id="114" name="Google Shape;114;p2"/>
          <p:cNvSpPr txBox="1">
            <a:spLocks noGrp="1"/>
          </p:cNvSpPr>
          <p:nvPr>
            <p:ph type="body" idx="1"/>
          </p:nvPr>
        </p:nvSpPr>
        <p:spPr>
          <a:xfrm>
            <a:off x="1097280" y="2120900"/>
            <a:ext cx="10058400" cy="3748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342900">
              <a:spcBef>
                <a:spcPts val="0"/>
              </a:spcBef>
              <a:buSzPts val="1900"/>
              <a:buFont typeface="Arial" panose="020B0604020202020204" pitchFamily="34" charset="0"/>
              <a:buChar char="•"/>
            </a:pPr>
            <a:r>
              <a:rPr lang="pt-BR" dirty="0"/>
              <a:t>Objetivo Principal: Desenvolver uma metodologia padrão para estimar os custos de desenvolvimento de software governamental usando pontos de função.</a:t>
            </a:r>
          </a:p>
          <a:p>
            <a:pPr marL="342900">
              <a:spcBef>
                <a:spcPts val="0"/>
              </a:spcBef>
              <a:buSzPts val="1900"/>
              <a:buFont typeface="Arial" panose="020B0604020202020204" pitchFamily="34" charset="0"/>
              <a:buChar char="•"/>
            </a:pPr>
            <a:endParaRPr lang="pt-BR" dirty="0"/>
          </a:p>
          <a:p>
            <a:pPr marL="342900">
              <a:spcBef>
                <a:spcPts val="0"/>
              </a:spcBef>
              <a:buSzPts val="1900"/>
              <a:buFont typeface="Arial" panose="020B0604020202020204" pitchFamily="34" charset="0"/>
              <a:buChar char="•"/>
            </a:pPr>
            <a:r>
              <a:rPr lang="pt-BR" dirty="0"/>
              <a:t>Benefícios esperados: Melhor tomada de decisão e alocação de recursos.</a:t>
            </a:r>
            <a:endParaRPr dirty="0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7F52D4D1-CDA2-C4D5-4C89-CC10163548E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0000"/>
          <a:stretch/>
        </p:blipFill>
        <p:spPr>
          <a:xfrm>
            <a:off x="2667000" y="3509433"/>
            <a:ext cx="6858000" cy="274320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5097428B-E61B-008E-1ECA-A4C6C58477EE}"/>
              </a:ext>
            </a:extLst>
          </p:cNvPr>
          <p:cNvSpPr txBox="1"/>
          <p:nvPr/>
        </p:nvSpPr>
        <p:spPr>
          <a:xfrm>
            <a:off x="9163050" y="6170337"/>
            <a:ext cx="316664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https://creator.nightcafe.studio/studio</a:t>
            </a:r>
          </a:p>
        </p:txBody>
      </p:sp>
    </p:spTree>
    <p:extLst>
      <p:ext uri="{BB962C8B-B14F-4D97-AF65-F5344CB8AC3E}">
        <p14:creationId xmlns:p14="http://schemas.microsoft.com/office/powerpoint/2010/main" val="20006107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700"/>
              <a:buFont typeface="Bookman Old Style"/>
              <a:buNone/>
            </a:pPr>
            <a:r>
              <a:rPr lang="pt-BR" sz="4000"/>
              <a:t>Metodologia - Parte 1</a:t>
            </a:r>
            <a:endParaRPr lang="pt-BR" sz="4000" dirty="0"/>
          </a:p>
        </p:txBody>
      </p:sp>
      <p:sp>
        <p:nvSpPr>
          <p:cNvPr id="114" name="Google Shape;114;p2"/>
          <p:cNvSpPr txBox="1">
            <a:spLocks noGrp="1"/>
          </p:cNvSpPr>
          <p:nvPr>
            <p:ph type="body" idx="1"/>
          </p:nvPr>
        </p:nvSpPr>
        <p:spPr>
          <a:xfrm>
            <a:off x="1097280" y="2120900"/>
            <a:ext cx="10058400" cy="3748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342900">
              <a:spcBef>
                <a:spcPts val="0"/>
              </a:spcBef>
              <a:buSzPts val="1900"/>
              <a:buFont typeface="Arial" panose="020B0604020202020204" pitchFamily="34" charset="0"/>
              <a:buChar char="•"/>
            </a:pPr>
            <a:r>
              <a:rPr lang="pt-BR" dirty="0"/>
              <a:t>Coleta de Dados: Seleção de contratos do Portal da Transparência.</a:t>
            </a:r>
          </a:p>
          <a:p>
            <a:pPr marL="342900">
              <a:spcBef>
                <a:spcPts val="0"/>
              </a:spcBef>
              <a:buSzPts val="1900"/>
              <a:buFont typeface="Arial" panose="020B0604020202020204" pitchFamily="34" charset="0"/>
              <a:buChar char="•"/>
            </a:pPr>
            <a:endParaRPr lang="pt-BR" dirty="0"/>
          </a:p>
          <a:p>
            <a:pPr marL="342900">
              <a:spcBef>
                <a:spcPts val="0"/>
              </a:spcBef>
              <a:buSzPts val="1900"/>
              <a:buFont typeface="Arial" panose="020B0604020202020204" pitchFamily="34" charset="0"/>
              <a:buChar char="•"/>
            </a:pPr>
            <a:r>
              <a:rPr lang="pt-BR" dirty="0"/>
              <a:t>Dados Utilizados: Tamanho do projeto, Custos, etc.</a:t>
            </a:r>
            <a:endParaRPr dirty="0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D88B7D54-B78E-E564-9DA1-B791D9583E5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2674" b="40667"/>
          <a:stretch/>
        </p:blipFill>
        <p:spPr>
          <a:xfrm>
            <a:off x="2667000" y="3994996"/>
            <a:ext cx="6858000" cy="1828292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09C3737D-F1AA-6C22-DEE0-584BA6E8BAED}"/>
              </a:ext>
            </a:extLst>
          </p:cNvPr>
          <p:cNvSpPr txBox="1"/>
          <p:nvPr/>
        </p:nvSpPr>
        <p:spPr>
          <a:xfrm>
            <a:off x="8596122" y="5869093"/>
            <a:ext cx="316664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https://creator.nightcafe.studio/studio</a:t>
            </a:r>
          </a:p>
        </p:txBody>
      </p:sp>
    </p:spTree>
    <p:extLst>
      <p:ext uri="{BB962C8B-B14F-4D97-AF65-F5344CB8AC3E}">
        <p14:creationId xmlns:p14="http://schemas.microsoft.com/office/powerpoint/2010/main" val="15426627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700"/>
              <a:buFont typeface="Bookman Old Style"/>
              <a:buNone/>
            </a:pPr>
            <a:r>
              <a:rPr lang="pt-BR" sz="4000"/>
              <a:t>Metodologia - Parte 2</a:t>
            </a:r>
            <a:endParaRPr sz="4000" dirty="0"/>
          </a:p>
        </p:txBody>
      </p:sp>
      <p:sp>
        <p:nvSpPr>
          <p:cNvPr id="2" name="Google Shape;114;p2">
            <a:extLst>
              <a:ext uri="{FF2B5EF4-FFF2-40B4-BE49-F238E27FC236}">
                <a16:creationId xmlns:a16="http://schemas.microsoft.com/office/drawing/2014/main" id="{260412E8-901A-1DFD-7AE9-F4FD69730E5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097280" y="2120900"/>
            <a:ext cx="10058400" cy="3748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342900">
              <a:spcBef>
                <a:spcPts val="0"/>
              </a:spcBef>
              <a:buSzPts val="1900"/>
              <a:buFont typeface="Arial" panose="020B0604020202020204" pitchFamily="34" charset="0"/>
              <a:buChar char="•"/>
            </a:pPr>
            <a:r>
              <a:rPr lang="pt-BR" dirty="0"/>
              <a:t>Cálculo de Pontos de Função</a:t>
            </a:r>
            <a:endParaRPr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F3644140-57EC-FE6E-02BA-CF0501EE3B5D}"/>
              </a:ext>
            </a:extLst>
          </p:cNvPr>
          <p:cNvSpPr txBox="1"/>
          <p:nvPr/>
        </p:nvSpPr>
        <p:spPr>
          <a:xfrm>
            <a:off x="94106" y="2680906"/>
            <a:ext cx="12003786" cy="1323439"/>
          </a:xfrm>
          <a:prstGeom prst="rect">
            <a:avLst/>
          </a:prstGeom>
          <a:solidFill>
            <a:srgbClr val="011627"/>
          </a:solidFill>
        </p:spPr>
        <p:txBody>
          <a:bodyPr wrap="square">
            <a:spAutoFit/>
          </a:bodyPr>
          <a:lstStyle/>
          <a:p>
            <a:r>
              <a:rPr lang="pt-BR" sz="1600" b="0" i="1" dirty="0" err="1">
                <a:solidFill>
                  <a:srgbClr val="82AAFF"/>
                </a:solidFill>
                <a:effectLst/>
                <a:highlight>
                  <a:srgbClr val="011627"/>
                </a:highlight>
                <a:latin typeface="Consolas" panose="020B0609020204030204" pitchFamily="49" charset="0"/>
              </a:rPr>
              <a:t>calcularPontosFuncao</a:t>
            </a:r>
            <a:r>
              <a:rPr lang="pt-BR" sz="1600" b="0" dirty="0">
                <a:solidFill>
                  <a:srgbClr val="D6DEEB"/>
                </a:solidFill>
                <a:effectLst/>
                <a:highlight>
                  <a:srgbClr val="011627"/>
                </a:highlight>
                <a:latin typeface="Consolas" panose="020B0609020204030204" pitchFamily="49" charset="0"/>
              </a:rPr>
              <a:t> </a:t>
            </a:r>
            <a:r>
              <a:rPr lang="pt-BR" sz="1600" b="0" dirty="0">
                <a:solidFill>
                  <a:srgbClr val="C792EA"/>
                </a:solidFill>
                <a:effectLst/>
                <a:highlight>
                  <a:srgbClr val="011627"/>
                </a:highlight>
                <a:latin typeface="Consolas" panose="020B0609020204030204" pitchFamily="49" charset="0"/>
              </a:rPr>
              <a:t>&lt;-</a:t>
            </a:r>
            <a:r>
              <a:rPr lang="pt-BR" sz="1600" b="0" dirty="0">
                <a:solidFill>
                  <a:srgbClr val="D6DEEB"/>
                </a:solidFill>
                <a:effectLst/>
                <a:highlight>
                  <a:srgbClr val="011627"/>
                </a:highlight>
                <a:latin typeface="Consolas" panose="020B0609020204030204" pitchFamily="49" charset="0"/>
              </a:rPr>
              <a:t> </a:t>
            </a:r>
            <a:r>
              <a:rPr lang="pt-BR" sz="1600" b="0" i="1" dirty="0" err="1">
                <a:solidFill>
                  <a:srgbClr val="C792EA"/>
                </a:solidFill>
                <a:effectLst/>
                <a:highlight>
                  <a:srgbClr val="011627"/>
                </a:highlight>
                <a:latin typeface="Consolas" panose="020B0609020204030204" pitchFamily="49" charset="0"/>
              </a:rPr>
              <a:t>function</a:t>
            </a:r>
            <a:r>
              <a:rPr lang="pt-BR" sz="1600" b="0" dirty="0">
                <a:solidFill>
                  <a:srgbClr val="D6DEEB"/>
                </a:solidFill>
                <a:effectLst/>
                <a:highlight>
                  <a:srgbClr val="011627"/>
                </a:highlight>
                <a:latin typeface="Consolas" panose="020B0609020204030204" pitchFamily="49" charset="0"/>
              </a:rPr>
              <a:t>(</a:t>
            </a:r>
            <a:r>
              <a:rPr lang="pt-BR" sz="1600" b="0" dirty="0">
                <a:solidFill>
                  <a:srgbClr val="C5E478"/>
                </a:solidFill>
                <a:effectLst/>
                <a:highlight>
                  <a:srgbClr val="011627"/>
                </a:highlight>
                <a:latin typeface="Consolas" panose="020B0609020204030204" pitchFamily="49" charset="0"/>
              </a:rPr>
              <a:t>pesos</a:t>
            </a:r>
            <a:r>
              <a:rPr lang="pt-BR" sz="1600" b="0" dirty="0">
                <a:solidFill>
                  <a:srgbClr val="D6DEEB"/>
                </a:solidFill>
                <a:effectLst/>
                <a:highlight>
                  <a:srgbClr val="011627"/>
                </a:highlight>
                <a:latin typeface="Consolas" panose="020B0609020204030204" pitchFamily="49" charset="0"/>
              </a:rPr>
              <a:t>, </a:t>
            </a:r>
            <a:r>
              <a:rPr lang="pt-BR" sz="1600" b="0" dirty="0" err="1">
                <a:solidFill>
                  <a:srgbClr val="C5E478"/>
                </a:solidFill>
                <a:effectLst/>
                <a:highlight>
                  <a:srgbClr val="011627"/>
                </a:highlight>
                <a:latin typeface="Consolas" panose="020B0609020204030204" pitchFamily="49" charset="0"/>
              </a:rPr>
              <a:t>ajusteComplexidade</a:t>
            </a:r>
            <a:r>
              <a:rPr lang="pt-BR" sz="1600" b="0" dirty="0">
                <a:solidFill>
                  <a:srgbClr val="D6DEEB"/>
                </a:solidFill>
                <a:effectLst/>
                <a:highlight>
                  <a:srgbClr val="011627"/>
                </a:highlight>
                <a:latin typeface="Consolas" panose="020B0609020204030204" pitchFamily="49" charset="0"/>
              </a:rPr>
              <a:t>, </a:t>
            </a:r>
            <a:r>
              <a:rPr lang="pt-BR" sz="1600" b="0" dirty="0">
                <a:solidFill>
                  <a:srgbClr val="C5E478"/>
                </a:solidFill>
                <a:effectLst/>
                <a:highlight>
                  <a:srgbClr val="011627"/>
                </a:highlight>
                <a:latin typeface="Consolas" panose="020B0609020204030204" pitchFamily="49" charset="0"/>
              </a:rPr>
              <a:t>ILF</a:t>
            </a:r>
            <a:r>
              <a:rPr lang="pt-BR" sz="1600" b="0" dirty="0">
                <a:solidFill>
                  <a:srgbClr val="D6DEEB"/>
                </a:solidFill>
                <a:effectLst/>
                <a:highlight>
                  <a:srgbClr val="011627"/>
                </a:highlight>
                <a:latin typeface="Consolas" panose="020B0609020204030204" pitchFamily="49" charset="0"/>
              </a:rPr>
              <a:t>, </a:t>
            </a:r>
            <a:r>
              <a:rPr lang="pt-BR" sz="1600" b="0" dirty="0">
                <a:solidFill>
                  <a:srgbClr val="C5E478"/>
                </a:solidFill>
                <a:effectLst/>
                <a:highlight>
                  <a:srgbClr val="011627"/>
                </a:highlight>
                <a:latin typeface="Consolas" panose="020B0609020204030204" pitchFamily="49" charset="0"/>
              </a:rPr>
              <a:t>EIF</a:t>
            </a:r>
            <a:r>
              <a:rPr lang="pt-BR" sz="1600" b="0" dirty="0">
                <a:solidFill>
                  <a:srgbClr val="D6DEEB"/>
                </a:solidFill>
                <a:effectLst/>
                <a:highlight>
                  <a:srgbClr val="011627"/>
                </a:highlight>
                <a:latin typeface="Consolas" panose="020B0609020204030204" pitchFamily="49" charset="0"/>
              </a:rPr>
              <a:t>, </a:t>
            </a:r>
            <a:r>
              <a:rPr lang="pt-BR" sz="1600" b="0" dirty="0">
                <a:solidFill>
                  <a:srgbClr val="C5E478"/>
                </a:solidFill>
                <a:effectLst/>
                <a:highlight>
                  <a:srgbClr val="011627"/>
                </a:highlight>
                <a:latin typeface="Consolas" panose="020B0609020204030204" pitchFamily="49" charset="0"/>
              </a:rPr>
              <a:t>EI</a:t>
            </a:r>
            <a:r>
              <a:rPr lang="pt-BR" sz="1600" b="0" dirty="0">
                <a:solidFill>
                  <a:srgbClr val="D6DEEB"/>
                </a:solidFill>
                <a:effectLst/>
                <a:highlight>
                  <a:srgbClr val="011627"/>
                </a:highlight>
                <a:latin typeface="Consolas" panose="020B0609020204030204" pitchFamily="49" charset="0"/>
              </a:rPr>
              <a:t>, </a:t>
            </a:r>
            <a:r>
              <a:rPr lang="pt-BR" sz="1600" b="0" dirty="0">
                <a:solidFill>
                  <a:srgbClr val="C5E478"/>
                </a:solidFill>
                <a:effectLst/>
                <a:highlight>
                  <a:srgbClr val="011627"/>
                </a:highlight>
                <a:latin typeface="Consolas" panose="020B0609020204030204" pitchFamily="49" charset="0"/>
              </a:rPr>
              <a:t>EO</a:t>
            </a:r>
            <a:r>
              <a:rPr lang="pt-BR" sz="1600" b="0" dirty="0">
                <a:solidFill>
                  <a:srgbClr val="D6DEEB"/>
                </a:solidFill>
                <a:effectLst/>
                <a:highlight>
                  <a:srgbClr val="011627"/>
                </a:highlight>
                <a:latin typeface="Consolas" panose="020B0609020204030204" pitchFamily="49" charset="0"/>
              </a:rPr>
              <a:t>, </a:t>
            </a:r>
            <a:r>
              <a:rPr lang="pt-BR" sz="1600" b="0" dirty="0">
                <a:solidFill>
                  <a:srgbClr val="C5E478"/>
                </a:solidFill>
                <a:effectLst/>
                <a:highlight>
                  <a:srgbClr val="011627"/>
                </a:highlight>
                <a:latin typeface="Consolas" panose="020B0609020204030204" pitchFamily="49" charset="0"/>
              </a:rPr>
              <a:t>EQ</a:t>
            </a:r>
            <a:r>
              <a:rPr lang="pt-BR" sz="1600" b="0" dirty="0">
                <a:solidFill>
                  <a:srgbClr val="D6DEEB"/>
                </a:solidFill>
                <a:effectLst/>
                <a:highlight>
                  <a:srgbClr val="011627"/>
                </a:highlight>
                <a:latin typeface="Consolas" panose="020B0609020204030204" pitchFamily="49" charset="0"/>
              </a:rPr>
              <a:t>) {</a:t>
            </a:r>
          </a:p>
          <a:p>
            <a:r>
              <a:rPr lang="pt-BR" sz="1600" b="0" dirty="0">
                <a:solidFill>
                  <a:srgbClr val="D6DEEB"/>
                </a:solidFill>
                <a:effectLst/>
                <a:highlight>
                  <a:srgbClr val="011627"/>
                </a:highlight>
                <a:latin typeface="Consolas" panose="020B0609020204030204" pitchFamily="49" charset="0"/>
              </a:rPr>
              <a:t>    </a:t>
            </a:r>
            <a:r>
              <a:rPr lang="pt-BR" sz="1600" b="0" dirty="0">
                <a:solidFill>
                  <a:srgbClr val="C5E478"/>
                </a:solidFill>
                <a:effectLst/>
                <a:highlight>
                  <a:srgbClr val="011627"/>
                </a:highlight>
                <a:latin typeface="Consolas" panose="020B0609020204030204" pitchFamily="49" charset="0"/>
              </a:rPr>
              <a:t>PF</a:t>
            </a:r>
            <a:r>
              <a:rPr lang="pt-BR" sz="1600" b="0" dirty="0">
                <a:solidFill>
                  <a:srgbClr val="D6DEEB"/>
                </a:solidFill>
                <a:effectLst/>
                <a:highlight>
                  <a:srgbClr val="011627"/>
                </a:highlight>
                <a:latin typeface="Consolas" panose="020B0609020204030204" pitchFamily="49" charset="0"/>
              </a:rPr>
              <a:t> </a:t>
            </a:r>
            <a:r>
              <a:rPr lang="pt-BR" sz="1600" b="0" dirty="0">
                <a:solidFill>
                  <a:srgbClr val="C792EA"/>
                </a:solidFill>
                <a:effectLst/>
                <a:highlight>
                  <a:srgbClr val="011627"/>
                </a:highlight>
                <a:latin typeface="Consolas" panose="020B0609020204030204" pitchFamily="49" charset="0"/>
              </a:rPr>
              <a:t>&lt;-</a:t>
            </a:r>
            <a:r>
              <a:rPr lang="pt-BR" sz="1600" b="0" dirty="0">
                <a:solidFill>
                  <a:srgbClr val="D6DEEB"/>
                </a:solidFill>
                <a:effectLst/>
                <a:highlight>
                  <a:srgbClr val="011627"/>
                </a:highlight>
                <a:latin typeface="Consolas" panose="020B0609020204030204" pitchFamily="49" charset="0"/>
              </a:rPr>
              <a:t> </a:t>
            </a:r>
            <a:r>
              <a:rPr lang="pt-BR" sz="1600" b="0" dirty="0">
                <a:solidFill>
                  <a:srgbClr val="C5E478"/>
                </a:solidFill>
                <a:effectLst/>
                <a:highlight>
                  <a:srgbClr val="011627"/>
                </a:highlight>
                <a:latin typeface="Consolas" panose="020B0609020204030204" pitchFamily="49" charset="0"/>
              </a:rPr>
              <a:t>ILF</a:t>
            </a:r>
            <a:r>
              <a:rPr lang="pt-BR" sz="1600" b="0" dirty="0">
                <a:solidFill>
                  <a:srgbClr val="D6DEEB"/>
                </a:solidFill>
                <a:effectLst/>
                <a:highlight>
                  <a:srgbClr val="011627"/>
                </a:highlight>
                <a:latin typeface="Consolas" panose="020B0609020204030204" pitchFamily="49" charset="0"/>
              </a:rPr>
              <a:t> </a:t>
            </a:r>
            <a:r>
              <a:rPr lang="pt-BR" sz="1600" b="0" dirty="0">
                <a:solidFill>
                  <a:srgbClr val="C792EA"/>
                </a:solidFill>
                <a:effectLst/>
                <a:highlight>
                  <a:srgbClr val="011627"/>
                </a:highlight>
                <a:latin typeface="Consolas" panose="020B0609020204030204" pitchFamily="49" charset="0"/>
              </a:rPr>
              <a:t>*</a:t>
            </a:r>
            <a:r>
              <a:rPr lang="pt-BR" sz="1600" b="0" dirty="0">
                <a:solidFill>
                  <a:srgbClr val="D6DEEB"/>
                </a:solidFill>
                <a:effectLst/>
                <a:highlight>
                  <a:srgbClr val="011627"/>
                </a:highlight>
                <a:latin typeface="Consolas" panose="020B0609020204030204" pitchFamily="49" charset="0"/>
              </a:rPr>
              <a:t> </a:t>
            </a:r>
            <a:r>
              <a:rPr lang="pt-BR" sz="1600" b="0" dirty="0">
                <a:solidFill>
                  <a:srgbClr val="C5E478"/>
                </a:solidFill>
                <a:effectLst/>
                <a:highlight>
                  <a:srgbClr val="011627"/>
                </a:highlight>
                <a:latin typeface="Consolas" panose="020B0609020204030204" pitchFamily="49" charset="0"/>
              </a:rPr>
              <a:t>pesos</a:t>
            </a:r>
            <a:r>
              <a:rPr lang="pt-BR" sz="1600" b="0" dirty="0">
                <a:solidFill>
                  <a:srgbClr val="D6DEEB"/>
                </a:solidFill>
                <a:effectLst/>
                <a:highlight>
                  <a:srgbClr val="011627"/>
                </a:highlight>
                <a:latin typeface="Consolas" panose="020B0609020204030204" pitchFamily="49" charset="0"/>
              </a:rPr>
              <a:t>[</a:t>
            </a:r>
            <a:r>
              <a:rPr lang="pt-BR" sz="1600" b="0" dirty="0">
                <a:solidFill>
                  <a:srgbClr val="D9F5DD"/>
                </a:solidFill>
                <a:effectLst/>
                <a:highlight>
                  <a:srgbClr val="011627"/>
                </a:highlight>
                <a:latin typeface="Consolas" panose="020B0609020204030204" pitchFamily="49" charset="0"/>
              </a:rPr>
              <a:t>"</a:t>
            </a:r>
            <a:r>
              <a:rPr lang="pt-BR" sz="1600" b="0" dirty="0">
                <a:solidFill>
                  <a:srgbClr val="ECC48D"/>
                </a:solidFill>
                <a:effectLst/>
                <a:highlight>
                  <a:srgbClr val="011627"/>
                </a:highlight>
                <a:latin typeface="Consolas" panose="020B0609020204030204" pitchFamily="49" charset="0"/>
              </a:rPr>
              <a:t>ILF</a:t>
            </a:r>
            <a:r>
              <a:rPr lang="pt-BR" sz="1600" b="0" dirty="0">
                <a:solidFill>
                  <a:srgbClr val="D9F5DD"/>
                </a:solidFill>
                <a:effectLst/>
                <a:highlight>
                  <a:srgbClr val="011627"/>
                </a:highlight>
                <a:latin typeface="Consolas" panose="020B0609020204030204" pitchFamily="49" charset="0"/>
              </a:rPr>
              <a:t>"</a:t>
            </a:r>
            <a:r>
              <a:rPr lang="pt-BR" sz="1600" b="0" dirty="0">
                <a:solidFill>
                  <a:srgbClr val="D6DEEB"/>
                </a:solidFill>
                <a:effectLst/>
                <a:highlight>
                  <a:srgbClr val="011627"/>
                </a:highlight>
                <a:latin typeface="Consolas" panose="020B0609020204030204" pitchFamily="49" charset="0"/>
              </a:rPr>
              <a:t>] </a:t>
            </a:r>
            <a:r>
              <a:rPr lang="pt-BR" sz="1600" b="0" dirty="0">
                <a:solidFill>
                  <a:srgbClr val="C792EA"/>
                </a:solidFill>
                <a:effectLst/>
                <a:highlight>
                  <a:srgbClr val="011627"/>
                </a:highlight>
                <a:latin typeface="Consolas" panose="020B0609020204030204" pitchFamily="49" charset="0"/>
              </a:rPr>
              <a:t>+</a:t>
            </a:r>
            <a:r>
              <a:rPr lang="pt-BR" sz="1600" b="0" dirty="0">
                <a:solidFill>
                  <a:srgbClr val="D6DEEB"/>
                </a:solidFill>
                <a:effectLst/>
                <a:highlight>
                  <a:srgbClr val="011627"/>
                </a:highlight>
                <a:latin typeface="Consolas" panose="020B0609020204030204" pitchFamily="49" charset="0"/>
              </a:rPr>
              <a:t> </a:t>
            </a:r>
            <a:r>
              <a:rPr lang="pt-BR" sz="1600" b="0" dirty="0">
                <a:solidFill>
                  <a:srgbClr val="C5E478"/>
                </a:solidFill>
                <a:effectLst/>
                <a:highlight>
                  <a:srgbClr val="011627"/>
                </a:highlight>
                <a:latin typeface="Consolas" panose="020B0609020204030204" pitchFamily="49" charset="0"/>
              </a:rPr>
              <a:t>EIF</a:t>
            </a:r>
            <a:r>
              <a:rPr lang="pt-BR" sz="1600" b="0" dirty="0">
                <a:solidFill>
                  <a:srgbClr val="D6DEEB"/>
                </a:solidFill>
                <a:effectLst/>
                <a:highlight>
                  <a:srgbClr val="011627"/>
                </a:highlight>
                <a:latin typeface="Consolas" panose="020B0609020204030204" pitchFamily="49" charset="0"/>
              </a:rPr>
              <a:t> </a:t>
            </a:r>
            <a:r>
              <a:rPr lang="pt-BR" sz="1600" b="0" dirty="0">
                <a:solidFill>
                  <a:srgbClr val="C792EA"/>
                </a:solidFill>
                <a:effectLst/>
                <a:highlight>
                  <a:srgbClr val="011627"/>
                </a:highlight>
                <a:latin typeface="Consolas" panose="020B0609020204030204" pitchFamily="49" charset="0"/>
              </a:rPr>
              <a:t>*</a:t>
            </a:r>
            <a:r>
              <a:rPr lang="pt-BR" sz="1600" b="0" dirty="0">
                <a:solidFill>
                  <a:srgbClr val="D6DEEB"/>
                </a:solidFill>
                <a:effectLst/>
                <a:highlight>
                  <a:srgbClr val="011627"/>
                </a:highlight>
                <a:latin typeface="Consolas" panose="020B0609020204030204" pitchFamily="49" charset="0"/>
              </a:rPr>
              <a:t> </a:t>
            </a:r>
            <a:r>
              <a:rPr lang="pt-BR" sz="1600" b="0" dirty="0">
                <a:solidFill>
                  <a:srgbClr val="C5E478"/>
                </a:solidFill>
                <a:effectLst/>
                <a:highlight>
                  <a:srgbClr val="011627"/>
                </a:highlight>
                <a:latin typeface="Consolas" panose="020B0609020204030204" pitchFamily="49" charset="0"/>
              </a:rPr>
              <a:t>pesos</a:t>
            </a:r>
            <a:r>
              <a:rPr lang="pt-BR" sz="1600" b="0" dirty="0">
                <a:solidFill>
                  <a:srgbClr val="D6DEEB"/>
                </a:solidFill>
                <a:effectLst/>
                <a:highlight>
                  <a:srgbClr val="011627"/>
                </a:highlight>
                <a:latin typeface="Consolas" panose="020B0609020204030204" pitchFamily="49" charset="0"/>
              </a:rPr>
              <a:t>[</a:t>
            </a:r>
            <a:r>
              <a:rPr lang="pt-BR" sz="1600" b="0" dirty="0">
                <a:solidFill>
                  <a:srgbClr val="D9F5DD"/>
                </a:solidFill>
                <a:effectLst/>
                <a:highlight>
                  <a:srgbClr val="011627"/>
                </a:highlight>
                <a:latin typeface="Consolas" panose="020B0609020204030204" pitchFamily="49" charset="0"/>
              </a:rPr>
              <a:t>"</a:t>
            </a:r>
            <a:r>
              <a:rPr lang="pt-BR" sz="1600" b="0" dirty="0">
                <a:solidFill>
                  <a:srgbClr val="ECC48D"/>
                </a:solidFill>
                <a:effectLst/>
                <a:highlight>
                  <a:srgbClr val="011627"/>
                </a:highlight>
                <a:latin typeface="Consolas" panose="020B0609020204030204" pitchFamily="49" charset="0"/>
              </a:rPr>
              <a:t>EIF</a:t>
            </a:r>
            <a:r>
              <a:rPr lang="pt-BR" sz="1600" b="0" dirty="0">
                <a:solidFill>
                  <a:srgbClr val="D9F5DD"/>
                </a:solidFill>
                <a:effectLst/>
                <a:highlight>
                  <a:srgbClr val="011627"/>
                </a:highlight>
                <a:latin typeface="Consolas" panose="020B0609020204030204" pitchFamily="49" charset="0"/>
              </a:rPr>
              <a:t>"</a:t>
            </a:r>
            <a:r>
              <a:rPr lang="pt-BR" sz="1600" b="0" dirty="0">
                <a:solidFill>
                  <a:srgbClr val="D6DEEB"/>
                </a:solidFill>
                <a:effectLst/>
                <a:highlight>
                  <a:srgbClr val="011627"/>
                </a:highlight>
                <a:latin typeface="Consolas" panose="020B0609020204030204" pitchFamily="49" charset="0"/>
              </a:rPr>
              <a:t>] </a:t>
            </a:r>
            <a:r>
              <a:rPr lang="pt-BR" sz="1600" b="0" dirty="0">
                <a:solidFill>
                  <a:srgbClr val="C792EA"/>
                </a:solidFill>
                <a:effectLst/>
                <a:highlight>
                  <a:srgbClr val="011627"/>
                </a:highlight>
                <a:latin typeface="Consolas" panose="020B0609020204030204" pitchFamily="49" charset="0"/>
              </a:rPr>
              <a:t>+</a:t>
            </a:r>
            <a:r>
              <a:rPr lang="pt-BR" sz="1600" b="0" dirty="0">
                <a:solidFill>
                  <a:srgbClr val="D6DEEB"/>
                </a:solidFill>
                <a:effectLst/>
                <a:highlight>
                  <a:srgbClr val="011627"/>
                </a:highlight>
                <a:latin typeface="Consolas" panose="020B0609020204030204" pitchFamily="49" charset="0"/>
              </a:rPr>
              <a:t> </a:t>
            </a:r>
            <a:r>
              <a:rPr lang="pt-BR" sz="1600" b="0" dirty="0">
                <a:solidFill>
                  <a:srgbClr val="C5E478"/>
                </a:solidFill>
                <a:effectLst/>
                <a:highlight>
                  <a:srgbClr val="011627"/>
                </a:highlight>
                <a:latin typeface="Consolas" panose="020B0609020204030204" pitchFamily="49" charset="0"/>
              </a:rPr>
              <a:t>EI</a:t>
            </a:r>
            <a:r>
              <a:rPr lang="pt-BR" sz="1600" b="0" dirty="0">
                <a:solidFill>
                  <a:srgbClr val="D6DEEB"/>
                </a:solidFill>
                <a:effectLst/>
                <a:highlight>
                  <a:srgbClr val="011627"/>
                </a:highlight>
                <a:latin typeface="Consolas" panose="020B0609020204030204" pitchFamily="49" charset="0"/>
              </a:rPr>
              <a:t> </a:t>
            </a:r>
            <a:r>
              <a:rPr lang="pt-BR" sz="1600" b="0" dirty="0">
                <a:solidFill>
                  <a:srgbClr val="C792EA"/>
                </a:solidFill>
                <a:effectLst/>
                <a:highlight>
                  <a:srgbClr val="011627"/>
                </a:highlight>
                <a:latin typeface="Consolas" panose="020B0609020204030204" pitchFamily="49" charset="0"/>
              </a:rPr>
              <a:t>*</a:t>
            </a:r>
            <a:r>
              <a:rPr lang="pt-BR" sz="1600" b="0" dirty="0">
                <a:solidFill>
                  <a:srgbClr val="D6DEEB"/>
                </a:solidFill>
                <a:effectLst/>
                <a:highlight>
                  <a:srgbClr val="011627"/>
                </a:highlight>
                <a:latin typeface="Consolas" panose="020B0609020204030204" pitchFamily="49" charset="0"/>
              </a:rPr>
              <a:t> </a:t>
            </a:r>
            <a:r>
              <a:rPr lang="pt-BR" sz="1600" b="0" dirty="0">
                <a:solidFill>
                  <a:srgbClr val="C5E478"/>
                </a:solidFill>
                <a:effectLst/>
                <a:highlight>
                  <a:srgbClr val="011627"/>
                </a:highlight>
                <a:latin typeface="Consolas" panose="020B0609020204030204" pitchFamily="49" charset="0"/>
              </a:rPr>
              <a:t>pesos</a:t>
            </a:r>
            <a:r>
              <a:rPr lang="pt-BR" sz="1600" b="0" dirty="0">
                <a:solidFill>
                  <a:srgbClr val="D6DEEB"/>
                </a:solidFill>
                <a:effectLst/>
                <a:highlight>
                  <a:srgbClr val="011627"/>
                </a:highlight>
                <a:latin typeface="Consolas" panose="020B0609020204030204" pitchFamily="49" charset="0"/>
              </a:rPr>
              <a:t>[</a:t>
            </a:r>
            <a:r>
              <a:rPr lang="pt-BR" sz="1600" b="0" dirty="0">
                <a:solidFill>
                  <a:srgbClr val="D9F5DD"/>
                </a:solidFill>
                <a:effectLst/>
                <a:highlight>
                  <a:srgbClr val="011627"/>
                </a:highlight>
                <a:latin typeface="Consolas" panose="020B0609020204030204" pitchFamily="49" charset="0"/>
              </a:rPr>
              <a:t>"</a:t>
            </a:r>
            <a:r>
              <a:rPr lang="pt-BR" sz="1600" b="0" dirty="0">
                <a:solidFill>
                  <a:srgbClr val="ECC48D"/>
                </a:solidFill>
                <a:effectLst/>
                <a:highlight>
                  <a:srgbClr val="011627"/>
                </a:highlight>
                <a:latin typeface="Consolas" panose="020B0609020204030204" pitchFamily="49" charset="0"/>
              </a:rPr>
              <a:t>EI</a:t>
            </a:r>
            <a:r>
              <a:rPr lang="pt-BR" sz="1600" b="0" dirty="0">
                <a:solidFill>
                  <a:srgbClr val="D9F5DD"/>
                </a:solidFill>
                <a:effectLst/>
                <a:highlight>
                  <a:srgbClr val="011627"/>
                </a:highlight>
                <a:latin typeface="Consolas" panose="020B0609020204030204" pitchFamily="49" charset="0"/>
              </a:rPr>
              <a:t>"</a:t>
            </a:r>
            <a:r>
              <a:rPr lang="pt-BR" sz="1600" b="0" dirty="0">
                <a:solidFill>
                  <a:srgbClr val="D6DEEB"/>
                </a:solidFill>
                <a:effectLst/>
                <a:highlight>
                  <a:srgbClr val="011627"/>
                </a:highlight>
                <a:latin typeface="Consolas" panose="020B0609020204030204" pitchFamily="49" charset="0"/>
              </a:rPr>
              <a:t>] </a:t>
            </a:r>
            <a:r>
              <a:rPr lang="pt-BR" sz="1600" b="0" dirty="0">
                <a:solidFill>
                  <a:srgbClr val="C792EA"/>
                </a:solidFill>
                <a:effectLst/>
                <a:highlight>
                  <a:srgbClr val="011627"/>
                </a:highlight>
                <a:latin typeface="Consolas" panose="020B0609020204030204" pitchFamily="49" charset="0"/>
              </a:rPr>
              <a:t>+</a:t>
            </a:r>
            <a:r>
              <a:rPr lang="pt-BR" sz="1600" b="0" dirty="0">
                <a:solidFill>
                  <a:srgbClr val="D6DEEB"/>
                </a:solidFill>
                <a:effectLst/>
                <a:highlight>
                  <a:srgbClr val="011627"/>
                </a:highlight>
                <a:latin typeface="Consolas" panose="020B0609020204030204" pitchFamily="49" charset="0"/>
              </a:rPr>
              <a:t> </a:t>
            </a:r>
            <a:r>
              <a:rPr lang="pt-BR" sz="1600" b="0" dirty="0">
                <a:solidFill>
                  <a:srgbClr val="C5E478"/>
                </a:solidFill>
                <a:effectLst/>
                <a:highlight>
                  <a:srgbClr val="011627"/>
                </a:highlight>
                <a:latin typeface="Consolas" panose="020B0609020204030204" pitchFamily="49" charset="0"/>
              </a:rPr>
              <a:t>EO</a:t>
            </a:r>
            <a:r>
              <a:rPr lang="pt-BR" sz="1600" b="0" dirty="0">
                <a:solidFill>
                  <a:srgbClr val="D6DEEB"/>
                </a:solidFill>
                <a:effectLst/>
                <a:highlight>
                  <a:srgbClr val="011627"/>
                </a:highlight>
                <a:latin typeface="Consolas" panose="020B0609020204030204" pitchFamily="49" charset="0"/>
              </a:rPr>
              <a:t> </a:t>
            </a:r>
            <a:r>
              <a:rPr lang="pt-BR" sz="1600" b="0" dirty="0">
                <a:solidFill>
                  <a:srgbClr val="C792EA"/>
                </a:solidFill>
                <a:effectLst/>
                <a:highlight>
                  <a:srgbClr val="011627"/>
                </a:highlight>
                <a:latin typeface="Consolas" panose="020B0609020204030204" pitchFamily="49" charset="0"/>
              </a:rPr>
              <a:t>*</a:t>
            </a:r>
            <a:r>
              <a:rPr lang="pt-BR" sz="1600" b="0" dirty="0">
                <a:solidFill>
                  <a:srgbClr val="D6DEEB"/>
                </a:solidFill>
                <a:effectLst/>
                <a:highlight>
                  <a:srgbClr val="011627"/>
                </a:highlight>
                <a:latin typeface="Consolas" panose="020B0609020204030204" pitchFamily="49" charset="0"/>
              </a:rPr>
              <a:t> </a:t>
            </a:r>
            <a:r>
              <a:rPr lang="pt-BR" sz="1600" b="0" dirty="0">
                <a:solidFill>
                  <a:srgbClr val="C5E478"/>
                </a:solidFill>
                <a:effectLst/>
                <a:highlight>
                  <a:srgbClr val="011627"/>
                </a:highlight>
                <a:latin typeface="Consolas" panose="020B0609020204030204" pitchFamily="49" charset="0"/>
              </a:rPr>
              <a:t>pesos</a:t>
            </a:r>
            <a:r>
              <a:rPr lang="pt-BR" sz="1600" b="0" dirty="0">
                <a:solidFill>
                  <a:srgbClr val="D6DEEB"/>
                </a:solidFill>
                <a:effectLst/>
                <a:highlight>
                  <a:srgbClr val="011627"/>
                </a:highlight>
                <a:latin typeface="Consolas" panose="020B0609020204030204" pitchFamily="49" charset="0"/>
              </a:rPr>
              <a:t>[</a:t>
            </a:r>
            <a:r>
              <a:rPr lang="pt-BR" sz="1600" b="0" dirty="0">
                <a:solidFill>
                  <a:srgbClr val="D9F5DD"/>
                </a:solidFill>
                <a:effectLst/>
                <a:highlight>
                  <a:srgbClr val="011627"/>
                </a:highlight>
                <a:latin typeface="Consolas" panose="020B0609020204030204" pitchFamily="49" charset="0"/>
              </a:rPr>
              <a:t>"</a:t>
            </a:r>
            <a:r>
              <a:rPr lang="pt-BR" sz="1600" b="0" dirty="0">
                <a:solidFill>
                  <a:srgbClr val="ECC48D"/>
                </a:solidFill>
                <a:effectLst/>
                <a:highlight>
                  <a:srgbClr val="011627"/>
                </a:highlight>
                <a:latin typeface="Consolas" panose="020B0609020204030204" pitchFamily="49" charset="0"/>
              </a:rPr>
              <a:t>EO</a:t>
            </a:r>
            <a:r>
              <a:rPr lang="pt-BR" sz="1600" b="0" dirty="0">
                <a:solidFill>
                  <a:srgbClr val="D9F5DD"/>
                </a:solidFill>
                <a:effectLst/>
                <a:highlight>
                  <a:srgbClr val="011627"/>
                </a:highlight>
                <a:latin typeface="Consolas" panose="020B0609020204030204" pitchFamily="49" charset="0"/>
              </a:rPr>
              <a:t>"</a:t>
            </a:r>
            <a:r>
              <a:rPr lang="pt-BR" sz="1600" b="0" dirty="0">
                <a:solidFill>
                  <a:srgbClr val="D6DEEB"/>
                </a:solidFill>
                <a:effectLst/>
                <a:highlight>
                  <a:srgbClr val="011627"/>
                </a:highlight>
                <a:latin typeface="Consolas" panose="020B0609020204030204" pitchFamily="49" charset="0"/>
              </a:rPr>
              <a:t>] </a:t>
            </a:r>
            <a:r>
              <a:rPr lang="pt-BR" sz="1600" b="0" dirty="0">
                <a:solidFill>
                  <a:srgbClr val="C792EA"/>
                </a:solidFill>
                <a:effectLst/>
                <a:highlight>
                  <a:srgbClr val="011627"/>
                </a:highlight>
                <a:latin typeface="Consolas" panose="020B0609020204030204" pitchFamily="49" charset="0"/>
              </a:rPr>
              <a:t>+</a:t>
            </a:r>
            <a:r>
              <a:rPr lang="pt-BR" sz="1600" b="0" dirty="0">
                <a:solidFill>
                  <a:srgbClr val="D6DEEB"/>
                </a:solidFill>
                <a:effectLst/>
                <a:highlight>
                  <a:srgbClr val="011627"/>
                </a:highlight>
                <a:latin typeface="Consolas" panose="020B0609020204030204" pitchFamily="49" charset="0"/>
              </a:rPr>
              <a:t> </a:t>
            </a:r>
            <a:r>
              <a:rPr lang="pt-BR" sz="1600" b="0" dirty="0">
                <a:solidFill>
                  <a:srgbClr val="C5E478"/>
                </a:solidFill>
                <a:effectLst/>
                <a:highlight>
                  <a:srgbClr val="011627"/>
                </a:highlight>
                <a:latin typeface="Consolas" panose="020B0609020204030204" pitchFamily="49" charset="0"/>
              </a:rPr>
              <a:t>EQ</a:t>
            </a:r>
            <a:r>
              <a:rPr lang="pt-BR" sz="1600" b="0" dirty="0">
                <a:solidFill>
                  <a:srgbClr val="D6DEEB"/>
                </a:solidFill>
                <a:effectLst/>
                <a:highlight>
                  <a:srgbClr val="011627"/>
                </a:highlight>
                <a:latin typeface="Consolas" panose="020B0609020204030204" pitchFamily="49" charset="0"/>
              </a:rPr>
              <a:t> </a:t>
            </a:r>
            <a:r>
              <a:rPr lang="pt-BR" sz="1600" b="0" dirty="0">
                <a:solidFill>
                  <a:srgbClr val="C792EA"/>
                </a:solidFill>
                <a:effectLst/>
                <a:highlight>
                  <a:srgbClr val="011627"/>
                </a:highlight>
                <a:latin typeface="Consolas" panose="020B0609020204030204" pitchFamily="49" charset="0"/>
              </a:rPr>
              <a:t>*</a:t>
            </a:r>
            <a:r>
              <a:rPr lang="pt-BR" sz="1600" b="0" dirty="0">
                <a:solidFill>
                  <a:srgbClr val="D6DEEB"/>
                </a:solidFill>
                <a:effectLst/>
                <a:highlight>
                  <a:srgbClr val="011627"/>
                </a:highlight>
                <a:latin typeface="Consolas" panose="020B0609020204030204" pitchFamily="49" charset="0"/>
              </a:rPr>
              <a:t> </a:t>
            </a:r>
            <a:r>
              <a:rPr lang="pt-BR" sz="1600" b="0" dirty="0">
                <a:solidFill>
                  <a:srgbClr val="C5E478"/>
                </a:solidFill>
                <a:effectLst/>
                <a:highlight>
                  <a:srgbClr val="011627"/>
                </a:highlight>
                <a:latin typeface="Consolas" panose="020B0609020204030204" pitchFamily="49" charset="0"/>
              </a:rPr>
              <a:t>pesos</a:t>
            </a:r>
            <a:r>
              <a:rPr lang="pt-BR" sz="1600" b="0" dirty="0">
                <a:solidFill>
                  <a:srgbClr val="D6DEEB"/>
                </a:solidFill>
                <a:effectLst/>
                <a:highlight>
                  <a:srgbClr val="011627"/>
                </a:highlight>
                <a:latin typeface="Consolas" panose="020B0609020204030204" pitchFamily="49" charset="0"/>
              </a:rPr>
              <a:t>[</a:t>
            </a:r>
            <a:r>
              <a:rPr lang="pt-BR" sz="1600" b="0" dirty="0">
                <a:solidFill>
                  <a:srgbClr val="D9F5DD"/>
                </a:solidFill>
                <a:effectLst/>
                <a:highlight>
                  <a:srgbClr val="011627"/>
                </a:highlight>
                <a:latin typeface="Consolas" panose="020B0609020204030204" pitchFamily="49" charset="0"/>
              </a:rPr>
              <a:t>"</a:t>
            </a:r>
            <a:r>
              <a:rPr lang="pt-BR" sz="1600" b="0" dirty="0">
                <a:solidFill>
                  <a:srgbClr val="ECC48D"/>
                </a:solidFill>
                <a:effectLst/>
                <a:highlight>
                  <a:srgbClr val="011627"/>
                </a:highlight>
                <a:latin typeface="Consolas" panose="020B0609020204030204" pitchFamily="49" charset="0"/>
              </a:rPr>
              <a:t>EQ</a:t>
            </a:r>
            <a:r>
              <a:rPr lang="pt-BR" sz="1600" b="0" dirty="0">
                <a:solidFill>
                  <a:srgbClr val="D9F5DD"/>
                </a:solidFill>
                <a:effectLst/>
                <a:highlight>
                  <a:srgbClr val="011627"/>
                </a:highlight>
                <a:latin typeface="Consolas" panose="020B0609020204030204" pitchFamily="49" charset="0"/>
              </a:rPr>
              <a:t>"</a:t>
            </a:r>
            <a:r>
              <a:rPr lang="pt-BR" sz="1600" b="0" dirty="0">
                <a:solidFill>
                  <a:srgbClr val="D6DEEB"/>
                </a:solidFill>
                <a:effectLst/>
                <a:highlight>
                  <a:srgbClr val="011627"/>
                </a:highlight>
                <a:latin typeface="Consolas" panose="020B0609020204030204" pitchFamily="49" charset="0"/>
              </a:rPr>
              <a:t>]</a:t>
            </a:r>
          </a:p>
          <a:p>
            <a:r>
              <a:rPr lang="pt-BR" sz="1600" b="0" dirty="0">
                <a:solidFill>
                  <a:srgbClr val="D6DEEB"/>
                </a:solidFill>
                <a:effectLst/>
                <a:highlight>
                  <a:srgbClr val="011627"/>
                </a:highlight>
                <a:latin typeface="Consolas" panose="020B0609020204030204" pitchFamily="49" charset="0"/>
              </a:rPr>
              <a:t>    </a:t>
            </a:r>
            <a:r>
              <a:rPr lang="pt-BR" sz="1600" b="0" dirty="0" err="1">
                <a:solidFill>
                  <a:srgbClr val="C5E478"/>
                </a:solidFill>
                <a:effectLst/>
                <a:highlight>
                  <a:srgbClr val="011627"/>
                </a:highlight>
                <a:latin typeface="Consolas" panose="020B0609020204030204" pitchFamily="49" charset="0"/>
              </a:rPr>
              <a:t>PF_ajustado</a:t>
            </a:r>
            <a:r>
              <a:rPr lang="pt-BR" sz="1600" b="0" dirty="0">
                <a:solidFill>
                  <a:srgbClr val="D6DEEB"/>
                </a:solidFill>
                <a:effectLst/>
                <a:highlight>
                  <a:srgbClr val="011627"/>
                </a:highlight>
                <a:latin typeface="Consolas" panose="020B0609020204030204" pitchFamily="49" charset="0"/>
              </a:rPr>
              <a:t> </a:t>
            </a:r>
            <a:r>
              <a:rPr lang="pt-BR" sz="1600" b="0" dirty="0">
                <a:solidFill>
                  <a:srgbClr val="C792EA"/>
                </a:solidFill>
                <a:effectLst/>
                <a:highlight>
                  <a:srgbClr val="011627"/>
                </a:highlight>
                <a:latin typeface="Consolas" panose="020B0609020204030204" pitchFamily="49" charset="0"/>
              </a:rPr>
              <a:t>&lt;-</a:t>
            </a:r>
            <a:r>
              <a:rPr lang="pt-BR" sz="1600" b="0" dirty="0">
                <a:solidFill>
                  <a:srgbClr val="D6DEEB"/>
                </a:solidFill>
                <a:effectLst/>
                <a:highlight>
                  <a:srgbClr val="011627"/>
                </a:highlight>
                <a:latin typeface="Consolas" panose="020B0609020204030204" pitchFamily="49" charset="0"/>
              </a:rPr>
              <a:t> </a:t>
            </a:r>
            <a:r>
              <a:rPr lang="pt-BR" sz="1600" b="0" dirty="0">
                <a:solidFill>
                  <a:srgbClr val="C5E478"/>
                </a:solidFill>
                <a:effectLst/>
                <a:highlight>
                  <a:srgbClr val="011627"/>
                </a:highlight>
                <a:latin typeface="Consolas" panose="020B0609020204030204" pitchFamily="49" charset="0"/>
              </a:rPr>
              <a:t>PF</a:t>
            </a:r>
            <a:r>
              <a:rPr lang="pt-BR" sz="1600" b="0" dirty="0">
                <a:solidFill>
                  <a:srgbClr val="D6DEEB"/>
                </a:solidFill>
                <a:effectLst/>
                <a:highlight>
                  <a:srgbClr val="011627"/>
                </a:highlight>
                <a:latin typeface="Consolas" panose="020B0609020204030204" pitchFamily="49" charset="0"/>
              </a:rPr>
              <a:t> </a:t>
            </a:r>
            <a:r>
              <a:rPr lang="pt-BR" sz="1600" b="0" dirty="0">
                <a:solidFill>
                  <a:srgbClr val="C792EA"/>
                </a:solidFill>
                <a:effectLst/>
                <a:highlight>
                  <a:srgbClr val="011627"/>
                </a:highlight>
                <a:latin typeface="Consolas" panose="020B0609020204030204" pitchFamily="49" charset="0"/>
              </a:rPr>
              <a:t>*</a:t>
            </a:r>
            <a:r>
              <a:rPr lang="pt-BR" sz="1600" b="0" dirty="0">
                <a:solidFill>
                  <a:srgbClr val="D6DEEB"/>
                </a:solidFill>
                <a:effectLst/>
                <a:highlight>
                  <a:srgbClr val="011627"/>
                </a:highlight>
                <a:latin typeface="Consolas" panose="020B0609020204030204" pitchFamily="49" charset="0"/>
              </a:rPr>
              <a:t> (</a:t>
            </a:r>
            <a:r>
              <a:rPr lang="pt-BR" sz="1600" b="0" dirty="0">
                <a:solidFill>
                  <a:srgbClr val="F78C6C"/>
                </a:solidFill>
                <a:effectLst/>
                <a:highlight>
                  <a:srgbClr val="011627"/>
                </a:highlight>
                <a:latin typeface="Consolas" panose="020B0609020204030204" pitchFamily="49" charset="0"/>
              </a:rPr>
              <a:t>0.65</a:t>
            </a:r>
            <a:r>
              <a:rPr lang="pt-BR" sz="1600" b="0" dirty="0">
                <a:solidFill>
                  <a:srgbClr val="D6DEEB"/>
                </a:solidFill>
                <a:effectLst/>
                <a:highlight>
                  <a:srgbClr val="011627"/>
                </a:highlight>
                <a:latin typeface="Consolas" panose="020B0609020204030204" pitchFamily="49" charset="0"/>
              </a:rPr>
              <a:t> </a:t>
            </a:r>
            <a:r>
              <a:rPr lang="pt-BR" sz="1600" b="0" dirty="0">
                <a:solidFill>
                  <a:srgbClr val="C792EA"/>
                </a:solidFill>
                <a:effectLst/>
                <a:highlight>
                  <a:srgbClr val="011627"/>
                </a:highlight>
                <a:latin typeface="Consolas" panose="020B0609020204030204" pitchFamily="49" charset="0"/>
              </a:rPr>
              <a:t>+</a:t>
            </a:r>
            <a:r>
              <a:rPr lang="pt-BR" sz="1600" b="0" dirty="0">
                <a:solidFill>
                  <a:srgbClr val="D6DEEB"/>
                </a:solidFill>
                <a:effectLst/>
                <a:highlight>
                  <a:srgbClr val="011627"/>
                </a:highlight>
                <a:latin typeface="Consolas" panose="020B0609020204030204" pitchFamily="49" charset="0"/>
              </a:rPr>
              <a:t> </a:t>
            </a:r>
            <a:r>
              <a:rPr lang="pt-BR" sz="1600" b="0" dirty="0">
                <a:solidFill>
                  <a:srgbClr val="F78C6C"/>
                </a:solidFill>
                <a:effectLst/>
                <a:highlight>
                  <a:srgbClr val="011627"/>
                </a:highlight>
                <a:latin typeface="Consolas" panose="020B0609020204030204" pitchFamily="49" charset="0"/>
              </a:rPr>
              <a:t>0.01</a:t>
            </a:r>
            <a:r>
              <a:rPr lang="pt-BR" sz="1600" b="0" dirty="0">
                <a:solidFill>
                  <a:srgbClr val="D6DEEB"/>
                </a:solidFill>
                <a:effectLst/>
                <a:highlight>
                  <a:srgbClr val="011627"/>
                </a:highlight>
                <a:latin typeface="Consolas" panose="020B0609020204030204" pitchFamily="49" charset="0"/>
              </a:rPr>
              <a:t> </a:t>
            </a:r>
            <a:r>
              <a:rPr lang="pt-BR" sz="1600" b="0" dirty="0">
                <a:solidFill>
                  <a:srgbClr val="C792EA"/>
                </a:solidFill>
                <a:effectLst/>
                <a:highlight>
                  <a:srgbClr val="011627"/>
                </a:highlight>
                <a:latin typeface="Consolas" panose="020B0609020204030204" pitchFamily="49" charset="0"/>
              </a:rPr>
              <a:t>*</a:t>
            </a:r>
            <a:r>
              <a:rPr lang="pt-BR" sz="1600" b="0" dirty="0">
                <a:solidFill>
                  <a:srgbClr val="D6DEEB"/>
                </a:solidFill>
                <a:effectLst/>
                <a:highlight>
                  <a:srgbClr val="011627"/>
                </a:highlight>
                <a:latin typeface="Consolas" panose="020B0609020204030204" pitchFamily="49" charset="0"/>
              </a:rPr>
              <a:t> </a:t>
            </a:r>
            <a:r>
              <a:rPr lang="pt-BR" sz="1600" b="0" dirty="0" err="1">
                <a:solidFill>
                  <a:srgbClr val="C5E478"/>
                </a:solidFill>
                <a:effectLst/>
                <a:highlight>
                  <a:srgbClr val="011627"/>
                </a:highlight>
                <a:latin typeface="Consolas" panose="020B0609020204030204" pitchFamily="49" charset="0"/>
              </a:rPr>
              <a:t>ajusteComplexidade</a:t>
            </a:r>
            <a:r>
              <a:rPr lang="pt-BR" sz="1600" b="0" dirty="0">
                <a:solidFill>
                  <a:srgbClr val="D6DEEB"/>
                </a:solidFill>
                <a:effectLst/>
                <a:highlight>
                  <a:srgbClr val="011627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pt-BR" sz="1600" b="0" dirty="0">
                <a:solidFill>
                  <a:srgbClr val="D6DEEB"/>
                </a:solidFill>
                <a:effectLst/>
                <a:highlight>
                  <a:srgbClr val="011627"/>
                </a:highlight>
                <a:latin typeface="Consolas" panose="020B0609020204030204" pitchFamily="49" charset="0"/>
              </a:rPr>
              <a:t>    </a:t>
            </a:r>
            <a:r>
              <a:rPr lang="pt-BR" sz="1600" b="0" i="1" dirty="0" err="1">
                <a:solidFill>
                  <a:srgbClr val="C792EA"/>
                </a:solidFill>
                <a:effectLst/>
                <a:highlight>
                  <a:srgbClr val="011627"/>
                </a:highlight>
                <a:latin typeface="Consolas" panose="020B0609020204030204" pitchFamily="49" charset="0"/>
              </a:rPr>
              <a:t>return</a:t>
            </a:r>
            <a:r>
              <a:rPr lang="pt-BR" sz="1600" b="0" dirty="0">
                <a:solidFill>
                  <a:srgbClr val="D6DEEB"/>
                </a:solidFill>
                <a:effectLst/>
                <a:highlight>
                  <a:srgbClr val="011627"/>
                </a:highlight>
                <a:latin typeface="Consolas" panose="020B0609020204030204" pitchFamily="49" charset="0"/>
              </a:rPr>
              <a:t>(</a:t>
            </a:r>
            <a:r>
              <a:rPr lang="pt-BR" sz="1600" b="0" dirty="0" err="1">
                <a:solidFill>
                  <a:srgbClr val="C5E478"/>
                </a:solidFill>
                <a:effectLst/>
                <a:highlight>
                  <a:srgbClr val="011627"/>
                </a:highlight>
                <a:latin typeface="Consolas" panose="020B0609020204030204" pitchFamily="49" charset="0"/>
              </a:rPr>
              <a:t>PF_ajustado</a:t>
            </a:r>
            <a:r>
              <a:rPr lang="pt-BR" sz="1600" b="0" dirty="0">
                <a:solidFill>
                  <a:srgbClr val="D6DEEB"/>
                </a:solidFill>
                <a:effectLst/>
                <a:highlight>
                  <a:srgbClr val="011627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pt-BR" sz="1600" b="0" dirty="0">
                <a:solidFill>
                  <a:srgbClr val="D6DEEB"/>
                </a:solidFill>
                <a:effectLst/>
                <a:highlight>
                  <a:srgbClr val="011627"/>
                </a:highlight>
                <a:latin typeface="Consolas" panose="020B0609020204030204" pitchFamily="49" charset="0"/>
              </a:rPr>
              <a:t>}</a:t>
            </a:r>
          </a:p>
        </p:txBody>
      </p:sp>
      <p:graphicFrame>
        <p:nvGraphicFramePr>
          <p:cNvPr id="9" name="Tabela 8">
            <a:extLst>
              <a:ext uri="{FF2B5EF4-FFF2-40B4-BE49-F238E27FC236}">
                <a16:creationId xmlns:a16="http://schemas.microsoft.com/office/drawing/2014/main" id="{D2452898-24F9-F68F-3DC0-8C4E8B8CF0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0642071"/>
              </p:ext>
            </p:extLst>
          </p:nvPr>
        </p:nvGraphicFramePr>
        <p:xfrm>
          <a:off x="94106" y="4564351"/>
          <a:ext cx="4168459" cy="1854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80055">
                  <a:extLst>
                    <a:ext uri="{9D8B030D-6E8A-4147-A177-3AD203B41FA5}">
                      <a16:colId xmlns:a16="http://schemas.microsoft.com/office/drawing/2014/main" val="253295935"/>
                    </a:ext>
                  </a:extLst>
                </a:gridCol>
                <a:gridCol w="330518">
                  <a:extLst>
                    <a:ext uri="{9D8B030D-6E8A-4147-A177-3AD203B41FA5}">
                      <a16:colId xmlns:a16="http://schemas.microsoft.com/office/drawing/2014/main" val="1515140441"/>
                    </a:ext>
                  </a:extLst>
                </a:gridCol>
                <a:gridCol w="428943">
                  <a:extLst>
                    <a:ext uri="{9D8B030D-6E8A-4147-A177-3AD203B41FA5}">
                      <a16:colId xmlns:a16="http://schemas.microsoft.com/office/drawing/2014/main" val="355447249"/>
                    </a:ext>
                  </a:extLst>
                </a:gridCol>
                <a:gridCol w="428943">
                  <a:extLst>
                    <a:ext uri="{9D8B030D-6E8A-4147-A177-3AD203B41FA5}">
                      <a16:colId xmlns:a16="http://schemas.microsoft.com/office/drawing/2014/main" val="3413980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Arquivo lógico interno (ILF)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32010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Arquivo de Interface Externa (EIF)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95650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Entrada Externa (EI)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62615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Saída Externa (EO)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09992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Consulta Externa (EQ)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5591804"/>
                  </a:ext>
                </a:extLst>
              </a:tr>
            </a:tbl>
          </a:graphicData>
        </a:graphic>
      </p:graphicFrame>
      <p:sp>
        <p:nvSpPr>
          <p:cNvPr id="12" name="CaixaDeTexto 11">
            <a:extLst>
              <a:ext uri="{FF2B5EF4-FFF2-40B4-BE49-F238E27FC236}">
                <a16:creationId xmlns:a16="http://schemas.microsoft.com/office/drawing/2014/main" id="{362B5AA4-EEC1-08B9-DAB9-059515E6921B}"/>
              </a:ext>
            </a:extLst>
          </p:cNvPr>
          <p:cNvSpPr txBox="1"/>
          <p:nvPr/>
        </p:nvSpPr>
        <p:spPr>
          <a:xfrm>
            <a:off x="5063936" y="4564351"/>
            <a:ext cx="5511546" cy="307777"/>
          </a:xfrm>
          <a:prstGeom prst="rect">
            <a:avLst/>
          </a:prstGeom>
          <a:solidFill>
            <a:srgbClr val="011627"/>
          </a:solidFill>
        </p:spPr>
        <p:txBody>
          <a:bodyPr wrap="square">
            <a:spAutoFit/>
          </a:bodyPr>
          <a:lstStyle/>
          <a:p>
            <a:r>
              <a:rPr lang="pt-BR" b="0" dirty="0">
                <a:solidFill>
                  <a:srgbClr val="C5E478"/>
                </a:solidFill>
                <a:effectLst/>
                <a:highlight>
                  <a:srgbClr val="011627"/>
                </a:highlight>
                <a:latin typeface="Consolas" panose="020B0609020204030204" pitchFamily="49" charset="0"/>
              </a:rPr>
              <a:t>pesos</a:t>
            </a:r>
            <a:r>
              <a:rPr lang="pt-BR" b="0" dirty="0">
                <a:solidFill>
                  <a:srgbClr val="D6DEEB"/>
                </a:solidFill>
                <a:effectLst/>
                <a:highlight>
                  <a:srgbClr val="011627"/>
                </a:highlight>
                <a:latin typeface="Consolas" panose="020B0609020204030204" pitchFamily="49" charset="0"/>
              </a:rPr>
              <a:t> </a:t>
            </a:r>
            <a:r>
              <a:rPr lang="pt-BR" b="0" dirty="0">
                <a:solidFill>
                  <a:srgbClr val="C792EA"/>
                </a:solidFill>
                <a:effectLst/>
                <a:highlight>
                  <a:srgbClr val="011627"/>
                </a:highlight>
                <a:latin typeface="Consolas" panose="020B0609020204030204" pitchFamily="49" charset="0"/>
              </a:rPr>
              <a:t>&lt;-</a:t>
            </a:r>
            <a:r>
              <a:rPr lang="pt-BR" b="0" dirty="0">
                <a:solidFill>
                  <a:srgbClr val="D6DEEB"/>
                </a:solidFill>
                <a:effectLst/>
                <a:highlight>
                  <a:srgbClr val="011627"/>
                </a:highlight>
                <a:latin typeface="Consolas" panose="020B0609020204030204" pitchFamily="49" charset="0"/>
              </a:rPr>
              <a:t> </a:t>
            </a:r>
            <a:r>
              <a:rPr lang="pt-BR" b="0" dirty="0">
                <a:solidFill>
                  <a:srgbClr val="C5E478"/>
                </a:solidFill>
                <a:effectLst/>
                <a:highlight>
                  <a:srgbClr val="011627"/>
                </a:highlight>
                <a:latin typeface="Consolas" panose="020B0609020204030204" pitchFamily="49" charset="0"/>
              </a:rPr>
              <a:t>c</a:t>
            </a:r>
            <a:r>
              <a:rPr lang="pt-BR" b="0" dirty="0">
                <a:solidFill>
                  <a:srgbClr val="D6DEEB"/>
                </a:solidFill>
                <a:effectLst/>
                <a:highlight>
                  <a:srgbClr val="011627"/>
                </a:highlight>
                <a:latin typeface="Consolas" panose="020B0609020204030204" pitchFamily="49" charset="0"/>
              </a:rPr>
              <a:t>(</a:t>
            </a:r>
            <a:r>
              <a:rPr lang="pt-BR" b="0" dirty="0">
                <a:solidFill>
                  <a:srgbClr val="D7DBE0"/>
                </a:solidFill>
                <a:effectLst/>
                <a:highlight>
                  <a:srgbClr val="011627"/>
                </a:highlight>
                <a:latin typeface="Consolas" panose="020B0609020204030204" pitchFamily="49" charset="0"/>
              </a:rPr>
              <a:t>ILF</a:t>
            </a:r>
            <a:r>
              <a:rPr lang="pt-BR" b="0" dirty="0">
                <a:solidFill>
                  <a:srgbClr val="D6DEEB"/>
                </a:solidFill>
                <a:effectLst/>
                <a:highlight>
                  <a:srgbClr val="011627"/>
                </a:highlight>
                <a:latin typeface="Consolas" panose="020B0609020204030204" pitchFamily="49" charset="0"/>
              </a:rPr>
              <a:t> </a:t>
            </a:r>
            <a:r>
              <a:rPr lang="pt-BR" b="0" dirty="0">
                <a:solidFill>
                  <a:srgbClr val="C792EA"/>
                </a:solidFill>
                <a:effectLst/>
                <a:highlight>
                  <a:srgbClr val="011627"/>
                </a:highlight>
                <a:latin typeface="Consolas" panose="020B0609020204030204" pitchFamily="49" charset="0"/>
              </a:rPr>
              <a:t>=</a:t>
            </a:r>
            <a:r>
              <a:rPr lang="pt-BR" b="0" dirty="0">
                <a:solidFill>
                  <a:srgbClr val="D6DEEB"/>
                </a:solidFill>
                <a:effectLst/>
                <a:highlight>
                  <a:srgbClr val="011627"/>
                </a:highlight>
                <a:latin typeface="Consolas" panose="020B0609020204030204" pitchFamily="49" charset="0"/>
              </a:rPr>
              <a:t> </a:t>
            </a:r>
            <a:r>
              <a:rPr lang="pt-BR" b="0" dirty="0">
                <a:solidFill>
                  <a:srgbClr val="F78C6C"/>
                </a:solidFill>
                <a:effectLst/>
                <a:highlight>
                  <a:srgbClr val="011627"/>
                </a:highlight>
                <a:latin typeface="Consolas" panose="020B0609020204030204" pitchFamily="49" charset="0"/>
              </a:rPr>
              <a:t>7</a:t>
            </a:r>
            <a:r>
              <a:rPr lang="pt-BR" b="0" dirty="0">
                <a:solidFill>
                  <a:srgbClr val="D6DEEB"/>
                </a:solidFill>
                <a:effectLst/>
                <a:highlight>
                  <a:srgbClr val="011627"/>
                </a:highlight>
                <a:latin typeface="Consolas" panose="020B0609020204030204" pitchFamily="49" charset="0"/>
              </a:rPr>
              <a:t>, </a:t>
            </a:r>
            <a:r>
              <a:rPr lang="pt-BR" b="0" dirty="0">
                <a:solidFill>
                  <a:srgbClr val="D7DBE0"/>
                </a:solidFill>
                <a:effectLst/>
                <a:highlight>
                  <a:srgbClr val="011627"/>
                </a:highlight>
                <a:latin typeface="Consolas" panose="020B0609020204030204" pitchFamily="49" charset="0"/>
              </a:rPr>
              <a:t>EIF</a:t>
            </a:r>
            <a:r>
              <a:rPr lang="pt-BR" b="0" dirty="0">
                <a:solidFill>
                  <a:srgbClr val="D6DEEB"/>
                </a:solidFill>
                <a:effectLst/>
                <a:highlight>
                  <a:srgbClr val="011627"/>
                </a:highlight>
                <a:latin typeface="Consolas" panose="020B0609020204030204" pitchFamily="49" charset="0"/>
              </a:rPr>
              <a:t> </a:t>
            </a:r>
            <a:r>
              <a:rPr lang="pt-BR" b="0" dirty="0">
                <a:solidFill>
                  <a:srgbClr val="C792EA"/>
                </a:solidFill>
                <a:effectLst/>
                <a:highlight>
                  <a:srgbClr val="011627"/>
                </a:highlight>
                <a:latin typeface="Consolas" panose="020B0609020204030204" pitchFamily="49" charset="0"/>
              </a:rPr>
              <a:t>=</a:t>
            </a:r>
            <a:r>
              <a:rPr lang="pt-BR" b="0" dirty="0">
                <a:solidFill>
                  <a:srgbClr val="D6DEEB"/>
                </a:solidFill>
                <a:effectLst/>
                <a:highlight>
                  <a:srgbClr val="011627"/>
                </a:highlight>
                <a:latin typeface="Consolas" panose="020B0609020204030204" pitchFamily="49" charset="0"/>
              </a:rPr>
              <a:t> </a:t>
            </a:r>
            <a:r>
              <a:rPr lang="pt-BR" b="0" dirty="0">
                <a:solidFill>
                  <a:srgbClr val="F78C6C"/>
                </a:solidFill>
                <a:effectLst/>
                <a:highlight>
                  <a:srgbClr val="011627"/>
                </a:highlight>
                <a:latin typeface="Consolas" panose="020B0609020204030204" pitchFamily="49" charset="0"/>
              </a:rPr>
              <a:t>5</a:t>
            </a:r>
            <a:r>
              <a:rPr lang="pt-BR" b="0" dirty="0">
                <a:solidFill>
                  <a:srgbClr val="D6DEEB"/>
                </a:solidFill>
                <a:effectLst/>
                <a:highlight>
                  <a:srgbClr val="011627"/>
                </a:highlight>
                <a:latin typeface="Consolas" panose="020B0609020204030204" pitchFamily="49" charset="0"/>
              </a:rPr>
              <a:t>, </a:t>
            </a:r>
            <a:r>
              <a:rPr lang="pt-BR" b="0" dirty="0">
                <a:solidFill>
                  <a:srgbClr val="D7DBE0"/>
                </a:solidFill>
                <a:effectLst/>
                <a:highlight>
                  <a:srgbClr val="011627"/>
                </a:highlight>
                <a:latin typeface="Consolas" panose="020B0609020204030204" pitchFamily="49" charset="0"/>
              </a:rPr>
              <a:t>EI</a:t>
            </a:r>
            <a:r>
              <a:rPr lang="pt-BR" b="0" dirty="0">
                <a:solidFill>
                  <a:srgbClr val="D6DEEB"/>
                </a:solidFill>
                <a:effectLst/>
                <a:highlight>
                  <a:srgbClr val="011627"/>
                </a:highlight>
                <a:latin typeface="Consolas" panose="020B0609020204030204" pitchFamily="49" charset="0"/>
              </a:rPr>
              <a:t> </a:t>
            </a:r>
            <a:r>
              <a:rPr lang="pt-BR" b="0" dirty="0">
                <a:solidFill>
                  <a:srgbClr val="C792EA"/>
                </a:solidFill>
                <a:effectLst/>
                <a:highlight>
                  <a:srgbClr val="011627"/>
                </a:highlight>
                <a:latin typeface="Consolas" panose="020B0609020204030204" pitchFamily="49" charset="0"/>
              </a:rPr>
              <a:t>=</a:t>
            </a:r>
            <a:r>
              <a:rPr lang="pt-BR" b="0" dirty="0">
                <a:solidFill>
                  <a:srgbClr val="D6DEEB"/>
                </a:solidFill>
                <a:effectLst/>
                <a:highlight>
                  <a:srgbClr val="011627"/>
                </a:highlight>
                <a:latin typeface="Consolas" panose="020B0609020204030204" pitchFamily="49" charset="0"/>
              </a:rPr>
              <a:t> </a:t>
            </a:r>
            <a:r>
              <a:rPr lang="pt-BR" b="0" dirty="0">
                <a:solidFill>
                  <a:srgbClr val="F78C6C"/>
                </a:solidFill>
                <a:effectLst/>
                <a:highlight>
                  <a:srgbClr val="011627"/>
                </a:highlight>
                <a:latin typeface="Consolas" panose="020B0609020204030204" pitchFamily="49" charset="0"/>
              </a:rPr>
              <a:t>4</a:t>
            </a:r>
            <a:r>
              <a:rPr lang="pt-BR" b="0" dirty="0">
                <a:solidFill>
                  <a:srgbClr val="D6DEEB"/>
                </a:solidFill>
                <a:effectLst/>
                <a:highlight>
                  <a:srgbClr val="011627"/>
                </a:highlight>
                <a:latin typeface="Consolas" panose="020B0609020204030204" pitchFamily="49" charset="0"/>
              </a:rPr>
              <a:t>, </a:t>
            </a:r>
            <a:r>
              <a:rPr lang="pt-BR" b="0" dirty="0">
                <a:solidFill>
                  <a:srgbClr val="D7DBE0"/>
                </a:solidFill>
                <a:effectLst/>
                <a:highlight>
                  <a:srgbClr val="011627"/>
                </a:highlight>
                <a:latin typeface="Consolas" panose="020B0609020204030204" pitchFamily="49" charset="0"/>
              </a:rPr>
              <a:t>EO</a:t>
            </a:r>
            <a:r>
              <a:rPr lang="pt-BR" b="0" dirty="0">
                <a:solidFill>
                  <a:srgbClr val="D6DEEB"/>
                </a:solidFill>
                <a:effectLst/>
                <a:highlight>
                  <a:srgbClr val="011627"/>
                </a:highlight>
                <a:latin typeface="Consolas" panose="020B0609020204030204" pitchFamily="49" charset="0"/>
              </a:rPr>
              <a:t> </a:t>
            </a:r>
            <a:r>
              <a:rPr lang="pt-BR" b="0" dirty="0">
                <a:solidFill>
                  <a:srgbClr val="C792EA"/>
                </a:solidFill>
                <a:effectLst/>
                <a:highlight>
                  <a:srgbClr val="011627"/>
                </a:highlight>
                <a:latin typeface="Consolas" panose="020B0609020204030204" pitchFamily="49" charset="0"/>
              </a:rPr>
              <a:t>=</a:t>
            </a:r>
            <a:r>
              <a:rPr lang="pt-BR" b="0" dirty="0">
                <a:solidFill>
                  <a:srgbClr val="D6DEEB"/>
                </a:solidFill>
                <a:effectLst/>
                <a:highlight>
                  <a:srgbClr val="011627"/>
                </a:highlight>
                <a:latin typeface="Consolas" panose="020B0609020204030204" pitchFamily="49" charset="0"/>
              </a:rPr>
              <a:t> </a:t>
            </a:r>
            <a:r>
              <a:rPr lang="pt-BR" b="0" dirty="0">
                <a:solidFill>
                  <a:srgbClr val="F78C6C"/>
                </a:solidFill>
                <a:effectLst/>
                <a:highlight>
                  <a:srgbClr val="011627"/>
                </a:highlight>
                <a:latin typeface="Consolas" panose="020B0609020204030204" pitchFamily="49" charset="0"/>
              </a:rPr>
              <a:t>5</a:t>
            </a:r>
            <a:r>
              <a:rPr lang="pt-BR" b="0" dirty="0">
                <a:solidFill>
                  <a:srgbClr val="D6DEEB"/>
                </a:solidFill>
                <a:effectLst/>
                <a:highlight>
                  <a:srgbClr val="011627"/>
                </a:highlight>
                <a:latin typeface="Consolas" panose="020B0609020204030204" pitchFamily="49" charset="0"/>
              </a:rPr>
              <a:t>, </a:t>
            </a:r>
            <a:r>
              <a:rPr lang="pt-BR" b="0" dirty="0">
                <a:solidFill>
                  <a:srgbClr val="D7DBE0"/>
                </a:solidFill>
                <a:effectLst/>
                <a:highlight>
                  <a:srgbClr val="011627"/>
                </a:highlight>
                <a:latin typeface="Consolas" panose="020B0609020204030204" pitchFamily="49" charset="0"/>
              </a:rPr>
              <a:t>EQ</a:t>
            </a:r>
            <a:r>
              <a:rPr lang="pt-BR" b="0" dirty="0">
                <a:solidFill>
                  <a:srgbClr val="D6DEEB"/>
                </a:solidFill>
                <a:effectLst/>
                <a:highlight>
                  <a:srgbClr val="011627"/>
                </a:highlight>
                <a:latin typeface="Consolas" panose="020B0609020204030204" pitchFamily="49" charset="0"/>
              </a:rPr>
              <a:t> </a:t>
            </a:r>
            <a:r>
              <a:rPr lang="pt-BR" b="0" dirty="0">
                <a:solidFill>
                  <a:srgbClr val="C792EA"/>
                </a:solidFill>
                <a:effectLst/>
                <a:highlight>
                  <a:srgbClr val="011627"/>
                </a:highlight>
                <a:latin typeface="Consolas" panose="020B0609020204030204" pitchFamily="49" charset="0"/>
              </a:rPr>
              <a:t>=</a:t>
            </a:r>
            <a:r>
              <a:rPr lang="pt-BR" b="0" dirty="0">
                <a:solidFill>
                  <a:srgbClr val="D6DEEB"/>
                </a:solidFill>
                <a:effectLst/>
                <a:highlight>
                  <a:srgbClr val="011627"/>
                </a:highlight>
                <a:latin typeface="Consolas" panose="020B0609020204030204" pitchFamily="49" charset="0"/>
              </a:rPr>
              <a:t> </a:t>
            </a:r>
            <a:r>
              <a:rPr lang="pt-BR" b="0" dirty="0">
                <a:solidFill>
                  <a:srgbClr val="F78C6C"/>
                </a:solidFill>
                <a:effectLst/>
                <a:highlight>
                  <a:srgbClr val="011627"/>
                </a:highlight>
                <a:latin typeface="Consolas" panose="020B0609020204030204" pitchFamily="49" charset="0"/>
              </a:rPr>
              <a:t>4</a:t>
            </a:r>
            <a:r>
              <a:rPr lang="pt-BR" b="0" dirty="0">
                <a:solidFill>
                  <a:srgbClr val="D6DEEB"/>
                </a:solidFill>
                <a:effectLst/>
                <a:highlight>
                  <a:srgbClr val="011627"/>
                </a:highlight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32855E07-77D3-760A-B9BB-127214150DB0}"/>
              </a:ext>
            </a:extLst>
          </p:cNvPr>
          <p:cNvSpPr txBox="1"/>
          <p:nvPr/>
        </p:nvSpPr>
        <p:spPr>
          <a:xfrm>
            <a:off x="5063936" y="4971313"/>
            <a:ext cx="6206490" cy="307777"/>
          </a:xfrm>
          <a:prstGeom prst="rect">
            <a:avLst/>
          </a:prstGeom>
          <a:solidFill>
            <a:srgbClr val="011627"/>
          </a:solidFill>
        </p:spPr>
        <p:txBody>
          <a:bodyPr wrap="square">
            <a:spAutoFit/>
          </a:bodyPr>
          <a:lstStyle/>
          <a:p>
            <a:r>
              <a:rPr lang="nn-NO" b="0" dirty="0">
                <a:solidFill>
                  <a:srgbClr val="C5E478"/>
                </a:solidFill>
                <a:effectLst/>
                <a:highlight>
                  <a:srgbClr val="011627"/>
                </a:highlight>
                <a:latin typeface="Consolas" panose="020B0609020204030204" pitchFamily="49" charset="0"/>
              </a:rPr>
              <a:t>componentes</a:t>
            </a:r>
            <a:r>
              <a:rPr lang="nn-NO" b="0" dirty="0">
                <a:solidFill>
                  <a:srgbClr val="D6DEEB"/>
                </a:solidFill>
                <a:effectLst/>
                <a:highlight>
                  <a:srgbClr val="011627"/>
                </a:highlight>
                <a:latin typeface="Consolas" panose="020B0609020204030204" pitchFamily="49" charset="0"/>
              </a:rPr>
              <a:t> </a:t>
            </a:r>
            <a:r>
              <a:rPr lang="nn-NO" b="0" dirty="0">
                <a:solidFill>
                  <a:srgbClr val="C792EA"/>
                </a:solidFill>
                <a:effectLst/>
                <a:highlight>
                  <a:srgbClr val="011627"/>
                </a:highlight>
                <a:latin typeface="Consolas" panose="020B0609020204030204" pitchFamily="49" charset="0"/>
              </a:rPr>
              <a:t>&lt;-</a:t>
            </a:r>
            <a:r>
              <a:rPr lang="nn-NO" b="0" dirty="0">
                <a:solidFill>
                  <a:srgbClr val="D6DEEB"/>
                </a:solidFill>
                <a:effectLst/>
                <a:highlight>
                  <a:srgbClr val="011627"/>
                </a:highlight>
                <a:latin typeface="Consolas" panose="020B0609020204030204" pitchFamily="49" charset="0"/>
              </a:rPr>
              <a:t> </a:t>
            </a:r>
            <a:r>
              <a:rPr lang="nn-NO" b="0" dirty="0">
                <a:solidFill>
                  <a:srgbClr val="C792EA"/>
                </a:solidFill>
                <a:effectLst/>
                <a:highlight>
                  <a:srgbClr val="011627"/>
                </a:highlight>
                <a:latin typeface="Consolas" panose="020B0609020204030204" pitchFamily="49" charset="0"/>
              </a:rPr>
              <a:t>list</a:t>
            </a:r>
            <a:r>
              <a:rPr lang="nn-NO" b="0" dirty="0">
                <a:solidFill>
                  <a:srgbClr val="D6DEEB"/>
                </a:solidFill>
                <a:effectLst/>
                <a:highlight>
                  <a:srgbClr val="011627"/>
                </a:highlight>
                <a:latin typeface="Consolas" panose="020B0609020204030204" pitchFamily="49" charset="0"/>
              </a:rPr>
              <a:t>(</a:t>
            </a:r>
            <a:r>
              <a:rPr lang="nn-NO" b="0" dirty="0">
                <a:solidFill>
                  <a:srgbClr val="D7DBE0"/>
                </a:solidFill>
                <a:effectLst/>
                <a:highlight>
                  <a:srgbClr val="011627"/>
                </a:highlight>
                <a:latin typeface="Consolas" panose="020B0609020204030204" pitchFamily="49" charset="0"/>
              </a:rPr>
              <a:t>ILF</a:t>
            </a:r>
            <a:r>
              <a:rPr lang="nn-NO" b="0" dirty="0">
                <a:solidFill>
                  <a:srgbClr val="D6DEEB"/>
                </a:solidFill>
                <a:effectLst/>
                <a:highlight>
                  <a:srgbClr val="011627"/>
                </a:highlight>
                <a:latin typeface="Consolas" panose="020B0609020204030204" pitchFamily="49" charset="0"/>
              </a:rPr>
              <a:t> </a:t>
            </a:r>
            <a:r>
              <a:rPr lang="nn-NO" b="0" dirty="0">
                <a:solidFill>
                  <a:srgbClr val="C792EA"/>
                </a:solidFill>
                <a:effectLst/>
                <a:highlight>
                  <a:srgbClr val="011627"/>
                </a:highlight>
                <a:latin typeface="Consolas" panose="020B0609020204030204" pitchFamily="49" charset="0"/>
              </a:rPr>
              <a:t>=</a:t>
            </a:r>
            <a:r>
              <a:rPr lang="nn-NO" b="0" dirty="0">
                <a:solidFill>
                  <a:srgbClr val="D6DEEB"/>
                </a:solidFill>
                <a:effectLst/>
                <a:highlight>
                  <a:srgbClr val="011627"/>
                </a:highlight>
                <a:latin typeface="Consolas" panose="020B0609020204030204" pitchFamily="49" charset="0"/>
              </a:rPr>
              <a:t> </a:t>
            </a:r>
            <a:r>
              <a:rPr lang="nn-NO" b="0" dirty="0">
                <a:solidFill>
                  <a:srgbClr val="F78C6C"/>
                </a:solidFill>
                <a:effectLst/>
                <a:highlight>
                  <a:srgbClr val="011627"/>
                </a:highlight>
                <a:latin typeface="Consolas" panose="020B0609020204030204" pitchFamily="49" charset="0"/>
              </a:rPr>
              <a:t>3</a:t>
            </a:r>
            <a:r>
              <a:rPr lang="nn-NO" b="0" dirty="0">
                <a:solidFill>
                  <a:srgbClr val="D6DEEB"/>
                </a:solidFill>
                <a:effectLst/>
                <a:highlight>
                  <a:srgbClr val="011627"/>
                </a:highlight>
                <a:latin typeface="Consolas" panose="020B0609020204030204" pitchFamily="49" charset="0"/>
              </a:rPr>
              <a:t>, </a:t>
            </a:r>
            <a:r>
              <a:rPr lang="nn-NO" b="0" dirty="0">
                <a:solidFill>
                  <a:srgbClr val="D7DBE0"/>
                </a:solidFill>
                <a:effectLst/>
                <a:highlight>
                  <a:srgbClr val="011627"/>
                </a:highlight>
                <a:latin typeface="Consolas" panose="020B0609020204030204" pitchFamily="49" charset="0"/>
              </a:rPr>
              <a:t>EIF</a:t>
            </a:r>
            <a:r>
              <a:rPr lang="nn-NO" b="0" dirty="0">
                <a:solidFill>
                  <a:srgbClr val="D6DEEB"/>
                </a:solidFill>
                <a:effectLst/>
                <a:highlight>
                  <a:srgbClr val="011627"/>
                </a:highlight>
                <a:latin typeface="Consolas" panose="020B0609020204030204" pitchFamily="49" charset="0"/>
              </a:rPr>
              <a:t> </a:t>
            </a:r>
            <a:r>
              <a:rPr lang="nn-NO" b="0" dirty="0">
                <a:solidFill>
                  <a:srgbClr val="C792EA"/>
                </a:solidFill>
                <a:effectLst/>
                <a:highlight>
                  <a:srgbClr val="011627"/>
                </a:highlight>
                <a:latin typeface="Consolas" panose="020B0609020204030204" pitchFamily="49" charset="0"/>
              </a:rPr>
              <a:t>=</a:t>
            </a:r>
            <a:r>
              <a:rPr lang="nn-NO" b="0" dirty="0">
                <a:solidFill>
                  <a:srgbClr val="D6DEEB"/>
                </a:solidFill>
                <a:effectLst/>
                <a:highlight>
                  <a:srgbClr val="011627"/>
                </a:highlight>
                <a:latin typeface="Consolas" panose="020B0609020204030204" pitchFamily="49" charset="0"/>
              </a:rPr>
              <a:t> </a:t>
            </a:r>
            <a:r>
              <a:rPr lang="nn-NO" b="0" dirty="0">
                <a:solidFill>
                  <a:srgbClr val="F78C6C"/>
                </a:solidFill>
                <a:effectLst/>
                <a:highlight>
                  <a:srgbClr val="011627"/>
                </a:highlight>
                <a:latin typeface="Consolas" panose="020B0609020204030204" pitchFamily="49" charset="0"/>
              </a:rPr>
              <a:t>2</a:t>
            </a:r>
            <a:r>
              <a:rPr lang="nn-NO" b="0" dirty="0">
                <a:solidFill>
                  <a:srgbClr val="D6DEEB"/>
                </a:solidFill>
                <a:effectLst/>
                <a:highlight>
                  <a:srgbClr val="011627"/>
                </a:highlight>
                <a:latin typeface="Consolas" panose="020B0609020204030204" pitchFamily="49" charset="0"/>
              </a:rPr>
              <a:t>, </a:t>
            </a:r>
            <a:r>
              <a:rPr lang="nn-NO" b="0" dirty="0">
                <a:solidFill>
                  <a:srgbClr val="D7DBE0"/>
                </a:solidFill>
                <a:effectLst/>
                <a:highlight>
                  <a:srgbClr val="011627"/>
                </a:highlight>
                <a:latin typeface="Consolas" panose="020B0609020204030204" pitchFamily="49" charset="0"/>
              </a:rPr>
              <a:t>EI</a:t>
            </a:r>
            <a:r>
              <a:rPr lang="nn-NO" b="0" dirty="0">
                <a:solidFill>
                  <a:srgbClr val="D6DEEB"/>
                </a:solidFill>
                <a:effectLst/>
                <a:highlight>
                  <a:srgbClr val="011627"/>
                </a:highlight>
                <a:latin typeface="Consolas" panose="020B0609020204030204" pitchFamily="49" charset="0"/>
              </a:rPr>
              <a:t> </a:t>
            </a:r>
            <a:r>
              <a:rPr lang="nn-NO" b="0" dirty="0">
                <a:solidFill>
                  <a:srgbClr val="C792EA"/>
                </a:solidFill>
                <a:effectLst/>
                <a:highlight>
                  <a:srgbClr val="011627"/>
                </a:highlight>
                <a:latin typeface="Consolas" panose="020B0609020204030204" pitchFamily="49" charset="0"/>
              </a:rPr>
              <a:t>=</a:t>
            </a:r>
            <a:r>
              <a:rPr lang="nn-NO" b="0" dirty="0">
                <a:solidFill>
                  <a:srgbClr val="D6DEEB"/>
                </a:solidFill>
                <a:effectLst/>
                <a:highlight>
                  <a:srgbClr val="011627"/>
                </a:highlight>
                <a:latin typeface="Consolas" panose="020B0609020204030204" pitchFamily="49" charset="0"/>
              </a:rPr>
              <a:t> </a:t>
            </a:r>
            <a:r>
              <a:rPr lang="nn-NO" b="0" dirty="0">
                <a:solidFill>
                  <a:srgbClr val="F78C6C"/>
                </a:solidFill>
                <a:effectLst/>
                <a:highlight>
                  <a:srgbClr val="011627"/>
                </a:highlight>
                <a:latin typeface="Consolas" panose="020B0609020204030204" pitchFamily="49" charset="0"/>
              </a:rPr>
              <a:t>4</a:t>
            </a:r>
            <a:r>
              <a:rPr lang="nn-NO" b="0" dirty="0">
                <a:solidFill>
                  <a:srgbClr val="D6DEEB"/>
                </a:solidFill>
                <a:effectLst/>
                <a:highlight>
                  <a:srgbClr val="011627"/>
                </a:highlight>
                <a:latin typeface="Consolas" panose="020B0609020204030204" pitchFamily="49" charset="0"/>
              </a:rPr>
              <a:t>, </a:t>
            </a:r>
            <a:r>
              <a:rPr lang="nn-NO" b="0" dirty="0">
                <a:solidFill>
                  <a:srgbClr val="D7DBE0"/>
                </a:solidFill>
                <a:effectLst/>
                <a:highlight>
                  <a:srgbClr val="011627"/>
                </a:highlight>
                <a:latin typeface="Consolas" panose="020B0609020204030204" pitchFamily="49" charset="0"/>
              </a:rPr>
              <a:t>EO</a:t>
            </a:r>
            <a:r>
              <a:rPr lang="nn-NO" b="0" dirty="0">
                <a:solidFill>
                  <a:srgbClr val="D6DEEB"/>
                </a:solidFill>
                <a:effectLst/>
                <a:highlight>
                  <a:srgbClr val="011627"/>
                </a:highlight>
                <a:latin typeface="Consolas" panose="020B0609020204030204" pitchFamily="49" charset="0"/>
              </a:rPr>
              <a:t> </a:t>
            </a:r>
            <a:r>
              <a:rPr lang="nn-NO" b="0" dirty="0">
                <a:solidFill>
                  <a:srgbClr val="C792EA"/>
                </a:solidFill>
                <a:effectLst/>
                <a:highlight>
                  <a:srgbClr val="011627"/>
                </a:highlight>
                <a:latin typeface="Consolas" panose="020B0609020204030204" pitchFamily="49" charset="0"/>
              </a:rPr>
              <a:t>=</a:t>
            </a:r>
            <a:r>
              <a:rPr lang="nn-NO" b="0" dirty="0">
                <a:solidFill>
                  <a:srgbClr val="D6DEEB"/>
                </a:solidFill>
                <a:effectLst/>
                <a:highlight>
                  <a:srgbClr val="011627"/>
                </a:highlight>
                <a:latin typeface="Consolas" panose="020B0609020204030204" pitchFamily="49" charset="0"/>
              </a:rPr>
              <a:t> </a:t>
            </a:r>
            <a:r>
              <a:rPr lang="nn-NO" b="0" dirty="0">
                <a:solidFill>
                  <a:srgbClr val="F78C6C"/>
                </a:solidFill>
                <a:effectLst/>
                <a:highlight>
                  <a:srgbClr val="011627"/>
                </a:highlight>
                <a:latin typeface="Consolas" panose="020B0609020204030204" pitchFamily="49" charset="0"/>
              </a:rPr>
              <a:t>3</a:t>
            </a:r>
            <a:r>
              <a:rPr lang="nn-NO" b="0" dirty="0">
                <a:solidFill>
                  <a:srgbClr val="D6DEEB"/>
                </a:solidFill>
                <a:effectLst/>
                <a:highlight>
                  <a:srgbClr val="011627"/>
                </a:highlight>
                <a:latin typeface="Consolas" panose="020B0609020204030204" pitchFamily="49" charset="0"/>
              </a:rPr>
              <a:t>, </a:t>
            </a:r>
            <a:r>
              <a:rPr lang="nn-NO" b="0" dirty="0">
                <a:solidFill>
                  <a:srgbClr val="D7DBE0"/>
                </a:solidFill>
                <a:effectLst/>
                <a:highlight>
                  <a:srgbClr val="011627"/>
                </a:highlight>
                <a:latin typeface="Consolas" panose="020B0609020204030204" pitchFamily="49" charset="0"/>
              </a:rPr>
              <a:t>EQ</a:t>
            </a:r>
            <a:r>
              <a:rPr lang="nn-NO" b="0" dirty="0">
                <a:solidFill>
                  <a:srgbClr val="D6DEEB"/>
                </a:solidFill>
                <a:effectLst/>
                <a:highlight>
                  <a:srgbClr val="011627"/>
                </a:highlight>
                <a:latin typeface="Consolas" panose="020B0609020204030204" pitchFamily="49" charset="0"/>
              </a:rPr>
              <a:t> </a:t>
            </a:r>
            <a:r>
              <a:rPr lang="nn-NO" b="0" dirty="0">
                <a:solidFill>
                  <a:srgbClr val="C792EA"/>
                </a:solidFill>
                <a:effectLst/>
                <a:highlight>
                  <a:srgbClr val="011627"/>
                </a:highlight>
                <a:latin typeface="Consolas" panose="020B0609020204030204" pitchFamily="49" charset="0"/>
              </a:rPr>
              <a:t>=</a:t>
            </a:r>
            <a:r>
              <a:rPr lang="nn-NO" b="0" dirty="0">
                <a:solidFill>
                  <a:srgbClr val="D6DEEB"/>
                </a:solidFill>
                <a:effectLst/>
                <a:highlight>
                  <a:srgbClr val="011627"/>
                </a:highlight>
                <a:latin typeface="Consolas" panose="020B0609020204030204" pitchFamily="49" charset="0"/>
              </a:rPr>
              <a:t> </a:t>
            </a:r>
            <a:r>
              <a:rPr lang="nn-NO" b="0" dirty="0">
                <a:solidFill>
                  <a:srgbClr val="F78C6C"/>
                </a:solidFill>
                <a:effectLst/>
                <a:highlight>
                  <a:srgbClr val="011627"/>
                </a:highlight>
                <a:latin typeface="Consolas" panose="020B0609020204030204" pitchFamily="49" charset="0"/>
              </a:rPr>
              <a:t>2</a:t>
            </a:r>
            <a:r>
              <a:rPr lang="nn-NO" b="0" dirty="0">
                <a:solidFill>
                  <a:srgbClr val="D6DEEB"/>
                </a:solidFill>
                <a:effectLst/>
                <a:highlight>
                  <a:srgbClr val="011627"/>
                </a:highlight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7047553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700"/>
              <a:buFont typeface="Bookman Old Style"/>
              <a:buNone/>
            </a:pPr>
            <a:r>
              <a:rPr lang="pt-BR" sz="4000"/>
              <a:t>Simulação de Monte Carlo</a:t>
            </a:r>
            <a:endParaRPr lang="pt-BR" sz="4000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41755A68-CED7-324F-D0E5-4EA2D2C4DF87}"/>
              </a:ext>
            </a:extLst>
          </p:cNvPr>
          <p:cNvSpPr txBox="1"/>
          <p:nvPr/>
        </p:nvSpPr>
        <p:spPr>
          <a:xfrm>
            <a:off x="8787384" y="2670048"/>
            <a:ext cx="2551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*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9461EECC-52AE-D23A-AFAD-56F9260F4D6A}"/>
              </a:ext>
            </a:extLst>
          </p:cNvPr>
          <p:cNvSpPr txBox="1"/>
          <p:nvPr/>
        </p:nvSpPr>
        <p:spPr>
          <a:xfrm>
            <a:off x="365379" y="2492508"/>
            <a:ext cx="11461242" cy="2308324"/>
          </a:xfrm>
          <a:prstGeom prst="rect">
            <a:avLst/>
          </a:prstGeom>
          <a:solidFill>
            <a:srgbClr val="011627"/>
          </a:solidFill>
        </p:spPr>
        <p:txBody>
          <a:bodyPr wrap="square">
            <a:spAutoFit/>
          </a:bodyPr>
          <a:lstStyle/>
          <a:p>
            <a:r>
              <a:rPr lang="pt-BR" sz="1600" b="0" i="1" dirty="0" err="1">
                <a:solidFill>
                  <a:srgbClr val="82AAFF"/>
                </a:solidFill>
                <a:effectLst/>
                <a:highlight>
                  <a:srgbClr val="011627"/>
                </a:highlight>
                <a:latin typeface="Consolas" panose="020B0609020204030204" pitchFamily="49" charset="0"/>
              </a:rPr>
              <a:t>calcularCustoMC</a:t>
            </a:r>
            <a:r>
              <a:rPr lang="pt-BR" sz="1600" b="0" dirty="0">
                <a:solidFill>
                  <a:srgbClr val="D6DEEB"/>
                </a:solidFill>
                <a:effectLst/>
                <a:highlight>
                  <a:srgbClr val="011627"/>
                </a:highlight>
                <a:latin typeface="Consolas" panose="020B0609020204030204" pitchFamily="49" charset="0"/>
              </a:rPr>
              <a:t> </a:t>
            </a:r>
            <a:r>
              <a:rPr lang="pt-BR" sz="1600" b="0" dirty="0">
                <a:solidFill>
                  <a:srgbClr val="C792EA"/>
                </a:solidFill>
                <a:effectLst/>
                <a:highlight>
                  <a:srgbClr val="011627"/>
                </a:highlight>
                <a:latin typeface="Consolas" panose="020B0609020204030204" pitchFamily="49" charset="0"/>
              </a:rPr>
              <a:t>&lt;-</a:t>
            </a:r>
            <a:r>
              <a:rPr lang="pt-BR" sz="1600" b="0" dirty="0">
                <a:solidFill>
                  <a:srgbClr val="D6DEEB"/>
                </a:solidFill>
                <a:effectLst/>
                <a:highlight>
                  <a:srgbClr val="011627"/>
                </a:highlight>
                <a:latin typeface="Consolas" panose="020B0609020204030204" pitchFamily="49" charset="0"/>
              </a:rPr>
              <a:t> </a:t>
            </a:r>
            <a:r>
              <a:rPr lang="pt-BR" sz="1600" b="0" i="1" dirty="0" err="1">
                <a:solidFill>
                  <a:srgbClr val="C792EA"/>
                </a:solidFill>
                <a:effectLst/>
                <a:highlight>
                  <a:srgbClr val="011627"/>
                </a:highlight>
                <a:latin typeface="Consolas" panose="020B0609020204030204" pitchFamily="49" charset="0"/>
              </a:rPr>
              <a:t>function</a:t>
            </a:r>
            <a:r>
              <a:rPr lang="pt-BR" sz="1600" b="0" dirty="0">
                <a:solidFill>
                  <a:srgbClr val="D6DEEB"/>
                </a:solidFill>
                <a:effectLst/>
                <a:highlight>
                  <a:srgbClr val="011627"/>
                </a:highlight>
                <a:latin typeface="Consolas" panose="020B0609020204030204" pitchFamily="49" charset="0"/>
              </a:rPr>
              <a:t>(</a:t>
            </a:r>
            <a:r>
              <a:rPr lang="pt-BR" sz="1600" b="0" dirty="0" err="1">
                <a:solidFill>
                  <a:srgbClr val="C5E478"/>
                </a:solidFill>
                <a:effectLst/>
                <a:highlight>
                  <a:srgbClr val="011627"/>
                </a:highlight>
                <a:latin typeface="Consolas" panose="020B0609020204030204" pitchFamily="49" charset="0"/>
              </a:rPr>
              <a:t>num_pontos_funcao</a:t>
            </a:r>
            <a:r>
              <a:rPr lang="pt-BR" sz="1600" b="0" dirty="0">
                <a:solidFill>
                  <a:srgbClr val="D6DEEB"/>
                </a:solidFill>
                <a:effectLst/>
                <a:highlight>
                  <a:srgbClr val="011627"/>
                </a:highlight>
                <a:latin typeface="Consolas" panose="020B0609020204030204" pitchFamily="49" charset="0"/>
              </a:rPr>
              <a:t>, </a:t>
            </a:r>
            <a:r>
              <a:rPr lang="pt-BR" sz="1600" b="0" dirty="0" err="1">
                <a:solidFill>
                  <a:srgbClr val="C5E478"/>
                </a:solidFill>
                <a:effectLst/>
                <a:highlight>
                  <a:srgbClr val="011627"/>
                </a:highlight>
                <a:latin typeface="Consolas" panose="020B0609020204030204" pitchFamily="49" charset="0"/>
              </a:rPr>
              <a:t>min_preco</a:t>
            </a:r>
            <a:r>
              <a:rPr lang="pt-BR" sz="1600" b="0" dirty="0">
                <a:solidFill>
                  <a:srgbClr val="D6DEEB"/>
                </a:solidFill>
                <a:effectLst/>
                <a:highlight>
                  <a:srgbClr val="011627"/>
                </a:highlight>
                <a:latin typeface="Consolas" panose="020B0609020204030204" pitchFamily="49" charset="0"/>
              </a:rPr>
              <a:t>, </a:t>
            </a:r>
            <a:r>
              <a:rPr lang="pt-BR" sz="1600" b="0" dirty="0" err="1">
                <a:solidFill>
                  <a:srgbClr val="C5E478"/>
                </a:solidFill>
                <a:effectLst/>
                <a:highlight>
                  <a:srgbClr val="011627"/>
                </a:highlight>
                <a:latin typeface="Consolas" panose="020B0609020204030204" pitchFamily="49" charset="0"/>
              </a:rPr>
              <a:t>mode_preco</a:t>
            </a:r>
            <a:r>
              <a:rPr lang="pt-BR" sz="1600" b="0" dirty="0">
                <a:solidFill>
                  <a:srgbClr val="D6DEEB"/>
                </a:solidFill>
                <a:effectLst/>
                <a:highlight>
                  <a:srgbClr val="011627"/>
                </a:highlight>
                <a:latin typeface="Consolas" panose="020B0609020204030204" pitchFamily="49" charset="0"/>
              </a:rPr>
              <a:t>, </a:t>
            </a:r>
            <a:r>
              <a:rPr lang="pt-BR" sz="1600" b="0" dirty="0" err="1">
                <a:solidFill>
                  <a:srgbClr val="C5E478"/>
                </a:solidFill>
                <a:effectLst/>
                <a:highlight>
                  <a:srgbClr val="011627"/>
                </a:highlight>
                <a:latin typeface="Consolas" panose="020B0609020204030204" pitchFamily="49" charset="0"/>
              </a:rPr>
              <a:t>max_preco</a:t>
            </a:r>
            <a:r>
              <a:rPr lang="pt-BR" sz="1600" b="0" dirty="0">
                <a:solidFill>
                  <a:srgbClr val="D6DEEB"/>
                </a:solidFill>
                <a:effectLst/>
                <a:highlight>
                  <a:srgbClr val="011627"/>
                </a:highlight>
                <a:latin typeface="Consolas" panose="020B0609020204030204" pitchFamily="49" charset="0"/>
              </a:rPr>
              <a:t>, </a:t>
            </a:r>
            <a:r>
              <a:rPr lang="pt-BR" sz="1600" b="0" dirty="0" err="1">
                <a:solidFill>
                  <a:srgbClr val="C5E478"/>
                </a:solidFill>
                <a:effectLst/>
                <a:highlight>
                  <a:srgbClr val="011627"/>
                </a:highlight>
                <a:latin typeface="Consolas" panose="020B0609020204030204" pitchFamily="49" charset="0"/>
              </a:rPr>
              <a:t>experiencia_equipe</a:t>
            </a:r>
            <a:r>
              <a:rPr lang="pt-BR" sz="1600" b="0" dirty="0">
                <a:solidFill>
                  <a:srgbClr val="D6DEEB"/>
                </a:solidFill>
                <a:effectLst/>
                <a:highlight>
                  <a:srgbClr val="011627"/>
                </a:highlight>
                <a:latin typeface="Consolas" panose="020B0609020204030204" pitchFamily="49" charset="0"/>
              </a:rPr>
              <a:t>, </a:t>
            </a:r>
            <a:r>
              <a:rPr lang="pt-BR" sz="1600" b="0" dirty="0" err="1">
                <a:solidFill>
                  <a:srgbClr val="C5E478"/>
                </a:solidFill>
                <a:effectLst/>
                <a:highlight>
                  <a:srgbClr val="011627"/>
                </a:highlight>
                <a:latin typeface="Consolas" panose="020B0609020204030204" pitchFamily="49" charset="0"/>
              </a:rPr>
              <a:t>complexidade_tecnica</a:t>
            </a:r>
            <a:r>
              <a:rPr lang="pt-BR" sz="1600" b="0" dirty="0">
                <a:solidFill>
                  <a:srgbClr val="D6DEEB"/>
                </a:solidFill>
                <a:effectLst/>
                <a:highlight>
                  <a:srgbClr val="011627"/>
                </a:highlight>
                <a:latin typeface="Consolas" panose="020B0609020204030204" pitchFamily="49" charset="0"/>
              </a:rPr>
              <a:t>, </a:t>
            </a:r>
            <a:r>
              <a:rPr lang="pt-BR" sz="1600" b="0" dirty="0" err="1">
                <a:solidFill>
                  <a:srgbClr val="C5E478"/>
                </a:solidFill>
                <a:effectLst/>
                <a:highlight>
                  <a:srgbClr val="011627"/>
                </a:highlight>
                <a:latin typeface="Consolas" panose="020B0609020204030204" pitchFamily="49" charset="0"/>
              </a:rPr>
              <a:t>n_simulacoes</a:t>
            </a:r>
            <a:r>
              <a:rPr lang="pt-BR" sz="1600" b="0" dirty="0">
                <a:solidFill>
                  <a:srgbClr val="D6DEEB"/>
                </a:solidFill>
                <a:effectLst/>
                <a:highlight>
                  <a:srgbClr val="011627"/>
                </a:highlight>
                <a:latin typeface="Consolas" panose="020B0609020204030204" pitchFamily="49" charset="0"/>
              </a:rPr>
              <a:t>) {</a:t>
            </a:r>
          </a:p>
          <a:p>
            <a:r>
              <a:rPr lang="pt-BR" sz="1600" b="0" dirty="0">
                <a:solidFill>
                  <a:srgbClr val="D6DEEB"/>
                </a:solidFill>
                <a:effectLst/>
                <a:highlight>
                  <a:srgbClr val="011627"/>
                </a:highlight>
                <a:latin typeface="Consolas" panose="020B0609020204030204" pitchFamily="49" charset="0"/>
              </a:rPr>
              <a:t>    </a:t>
            </a:r>
            <a:r>
              <a:rPr lang="pt-BR" sz="1600" b="0" dirty="0">
                <a:solidFill>
                  <a:srgbClr val="C5E478"/>
                </a:solidFill>
                <a:effectLst/>
                <a:highlight>
                  <a:srgbClr val="011627"/>
                </a:highlight>
                <a:latin typeface="Consolas" panose="020B0609020204030204" pitchFamily="49" charset="0"/>
              </a:rPr>
              <a:t>custos</a:t>
            </a:r>
            <a:r>
              <a:rPr lang="pt-BR" sz="1600" b="0" dirty="0">
                <a:solidFill>
                  <a:srgbClr val="D6DEEB"/>
                </a:solidFill>
                <a:effectLst/>
                <a:highlight>
                  <a:srgbClr val="011627"/>
                </a:highlight>
                <a:latin typeface="Consolas" panose="020B0609020204030204" pitchFamily="49" charset="0"/>
              </a:rPr>
              <a:t> </a:t>
            </a:r>
            <a:r>
              <a:rPr lang="pt-BR" sz="1600" b="0" dirty="0">
                <a:solidFill>
                  <a:srgbClr val="C792EA"/>
                </a:solidFill>
                <a:effectLst/>
                <a:highlight>
                  <a:srgbClr val="011627"/>
                </a:highlight>
                <a:latin typeface="Consolas" panose="020B0609020204030204" pitchFamily="49" charset="0"/>
              </a:rPr>
              <a:t>&lt;-</a:t>
            </a:r>
            <a:r>
              <a:rPr lang="pt-BR" sz="1600" b="0" dirty="0">
                <a:solidFill>
                  <a:srgbClr val="D6DEEB"/>
                </a:solidFill>
                <a:effectLst/>
                <a:highlight>
                  <a:srgbClr val="011627"/>
                </a:highlight>
                <a:latin typeface="Consolas" panose="020B0609020204030204" pitchFamily="49" charset="0"/>
              </a:rPr>
              <a:t> </a:t>
            </a:r>
            <a:r>
              <a:rPr lang="pt-BR" sz="1600" b="0" dirty="0" err="1">
                <a:solidFill>
                  <a:srgbClr val="C792EA"/>
                </a:solidFill>
                <a:effectLst/>
                <a:highlight>
                  <a:srgbClr val="011627"/>
                </a:highlight>
                <a:latin typeface="Consolas" panose="020B0609020204030204" pitchFamily="49" charset="0"/>
              </a:rPr>
              <a:t>numeric</a:t>
            </a:r>
            <a:r>
              <a:rPr lang="pt-BR" sz="1600" b="0" dirty="0">
                <a:solidFill>
                  <a:srgbClr val="D6DEEB"/>
                </a:solidFill>
                <a:effectLst/>
                <a:highlight>
                  <a:srgbClr val="011627"/>
                </a:highlight>
                <a:latin typeface="Consolas" panose="020B0609020204030204" pitchFamily="49" charset="0"/>
              </a:rPr>
              <a:t>(</a:t>
            </a:r>
            <a:r>
              <a:rPr lang="pt-BR" sz="1600" b="0" dirty="0" err="1">
                <a:solidFill>
                  <a:srgbClr val="C5E478"/>
                </a:solidFill>
                <a:effectLst/>
                <a:highlight>
                  <a:srgbClr val="011627"/>
                </a:highlight>
                <a:latin typeface="Consolas" panose="020B0609020204030204" pitchFamily="49" charset="0"/>
              </a:rPr>
              <a:t>n_simulacoes</a:t>
            </a:r>
            <a:r>
              <a:rPr lang="pt-BR" sz="1600" b="0" dirty="0">
                <a:solidFill>
                  <a:srgbClr val="D6DEEB"/>
                </a:solidFill>
                <a:effectLst/>
                <a:highlight>
                  <a:srgbClr val="011627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pt-BR" sz="1600" b="0" dirty="0">
                <a:solidFill>
                  <a:srgbClr val="D6DEEB"/>
                </a:solidFill>
                <a:effectLst/>
                <a:highlight>
                  <a:srgbClr val="011627"/>
                </a:highlight>
                <a:latin typeface="Consolas" panose="020B0609020204030204" pitchFamily="49" charset="0"/>
              </a:rPr>
              <a:t>    </a:t>
            </a:r>
            <a:r>
              <a:rPr lang="pt-BR" sz="1600" b="0" i="1" dirty="0">
                <a:solidFill>
                  <a:srgbClr val="C792EA"/>
                </a:solidFill>
                <a:effectLst/>
                <a:highlight>
                  <a:srgbClr val="011627"/>
                </a:highlight>
                <a:latin typeface="Consolas" panose="020B0609020204030204" pitchFamily="49" charset="0"/>
              </a:rPr>
              <a:t>for</a:t>
            </a:r>
            <a:r>
              <a:rPr lang="pt-BR" sz="1600" b="0" dirty="0">
                <a:solidFill>
                  <a:srgbClr val="D6DEEB"/>
                </a:solidFill>
                <a:effectLst/>
                <a:highlight>
                  <a:srgbClr val="011627"/>
                </a:highlight>
                <a:latin typeface="Consolas" panose="020B0609020204030204" pitchFamily="49" charset="0"/>
              </a:rPr>
              <a:t> (</a:t>
            </a:r>
            <a:r>
              <a:rPr lang="pt-BR" sz="1600" b="0" dirty="0">
                <a:solidFill>
                  <a:srgbClr val="C5E478"/>
                </a:solidFill>
                <a:effectLst/>
                <a:highlight>
                  <a:srgbClr val="011627"/>
                </a:highlight>
                <a:latin typeface="Consolas" panose="020B0609020204030204" pitchFamily="49" charset="0"/>
              </a:rPr>
              <a:t>i</a:t>
            </a:r>
            <a:r>
              <a:rPr lang="pt-BR" sz="1600" b="0" dirty="0">
                <a:solidFill>
                  <a:srgbClr val="D6DEEB"/>
                </a:solidFill>
                <a:effectLst/>
                <a:highlight>
                  <a:srgbClr val="011627"/>
                </a:highlight>
                <a:latin typeface="Consolas" panose="020B0609020204030204" pitchFamily="49" charset="0"/>
              </a:rPr>
              <a:t> </a:t>
            </a:r>
            <a:r>
              <a:rPr lang="pt-BR" sz="1600" b="0" i="1" dirty="0">
                <a:solidFill>
                  <a:srgbClr val="C792EA"/>
                </a:solidFill>
                <a:effectLst/>
                <a:highlight>
                  <a:srgbClr val="011627"/>
                </a:highlight>
                <a:latin typeface="Consolas" panose="020B0609020204030204" pitchFamily="49" charset="0"/>
              </a:rPr>
              <a:t>in</a:t>
            </a:r>
            <a:r>
              <a:rPr lang="pt-BR" sz="1600" b="0" dirty="0">
                <a:solidFill>
                  <a:srgbClr val="D6DEEB"/>
                </a:solidFill>
                <a:effectLst/>
                <a:highlight>
                  <a:srgbClr val="011627"/>
                </a:highlight>
                <a:latin typeface="Consolas" panose="020B0609020204030204" pitchFamily="49" charset="0"/>
              </a:rPr>
              <a:t> </a:t>
            </a:r>
            <a:r>
              <a:rPr lang="pt-BR" sz="1600" b="0" dirty="0">
                <a:solidFill>
                  <a:srgbClr val="F78C6C"/>
                </a:solidFill>
                <a:effectLst/>
                <a:highlight>
                  <a:srgbClr val="011627"/>
                </a:highlight>
                <a:latin typeface="Consolas" panose="020B0609020204030204" pitchFamily="49" charset="0"/>
              </a:rPr>
              <a:t>1</a:t>
            </a:r>
            <a:r>
              <a:rPr lang="pt-BR" sz="1600" b="0" dirty="0">
                <a:solidFill>
                  <a:srgbClr val="C792EA"/>
                </a:solidFill>
                <a:effectLst/>
                <a:highlight>
                  <a:srgbClr val="011627"/>
                </a:highlight>
                <a:latin typeface="Consolas" panose="020B0609020204030204" pitchFamily="49" charset="0"/>
              </a:rPr>
              <a:t>:</a:t>
            </a:r>
            <a:r>
              <a:rPr lang="pt-BR" sz="1600" b="0" dirty="0">
                <a:solidFill>
                  <a:srgbClr val="C5E478"/>
                </a:solidFill>
                <a:effectLst/>
                <a:highlight>
                  <a:srgbClr val="011627"/>
                </a:highlight>
                <a:latin typeface="Consolas" panose="020B0609020204030204" pitchFamily="49" charset="0"/>
              </a:rPr>
              <a:t>n_simulacoes</a:t>
            </a:r>
            <a:r>
              <a:rPr lang="pt-BR" sz="1600" b="0" dirty="0">
                <a:solidFill>
                  <a:srgbClr val="D6DEEB"/>
                </a:solidFill>
                <a:effectLst/>
                <a:highlight>
                  <a:srgbClr val="011627"/>
                </a:highlight>
                <a:latin typeface="Consolas" panose="020B0609020204030204" pitchFamily="49" charset="0"/>
              </a:rPr>
              <a:t>) {</a:t>
            </a:r>
          </a:p>
          <a:p>
            <a:r>
              <a:rPr lang="pt-BR" sz="1600" b="0" dirty="0">
                <a:solidFill>
                  <a:srgbClr val="D6DEEB"/>
                </a:solidFill>
                <a:effectLst/>
                <a:highlight>
                  <a:srgbClr val="011627"/>
                </a:highlight>
                <a:latin typeface="Consolas" panose="020B0609020204030204" pitchFamily="49" charset="0"/>
              </a:rPr>
              <a:t>        </a:t>
            </a:r>
            <a:r>
              <a:rPr lang="pt-BR" sz="1600" b="0" dirty="0" err="1">
                <a:solidFill>
                  <a:srgbClr val="C5E478"/>
                </a:solidFill>
                <a:effectLst/>
                <a:highlight>
                  <a:srgbClr val="011627"/>
                </a:highlight>
                <a:latin typeface="Consolas" panose="020B0609020204030204" pitchFamily="49" charset="0"/>
              </a:rPr>
              <a:t>preco</a:t>
            </a:r>
            <a:r>
              <a:rPr lang="pt-BR" sz="1600" b="0" dirty="0">
                <a:solidFill>
                  <a:srgbClr val="D6DEEB"/>
                </a:solidFill>
                <a:effectLst/>
                <a:highlight>
                  <a:srgbClr val="011627"/>
                </a:highlight>
                <a:latin typeface="Consolas" panose="020B0609020204030204" pitchFamily="49" charset="0"/>
              </a:rPr>
              <a:t> </a:t>
            </a:r>
            <a:r>
              <a:rPr lang="pt-BR" sz="1600" b="0" dirty="0">
                <a:solidFill>
                  <a:srgbClr val="C792EA"/>
                </a:solidFill>
                <a:effectLst/>
                <a:highlight>
                  <a:srgbClr val="011627"/>
                </a:highlight>
                <a:latin typeface="Consolas" panose="020B0609020204030204" pitchFamily="49" charset="0"/>
              </a:rPr>
              <a:t>&lt;-</a:t>
            </a:r>
            <a:r>
              <a:rPr lang="pt-BR" sz="1600" b="0" dirty="0">
                <a:solidFill>
                  <a:srgbClr val="D6DEEB"/>
                </a:solidFill>
                <a:effectLst/>
                <a:highlight>
                  <a:srgbClr val="011627"/>
                </a:highlight>
                <a:latin typeface="Consolas" panose="020B0609020204030204" pitchFamily="49" charset="0"/>
              </a:rPr>
              <a:t> </a:t>
            </a:r>
            <a:r>
              <a:rPr lang="pt-BR" sz="1600" b="0" dirty="0" err="1">
                <a:solidFill>
                  <a:srgbClr val="82AAFF"/>
                </a:solidFill>
                <a:effectLst/>
                <a:highlight>
                  <a:srgbClr val="011627"/>
                </a:highlight>
                <a:latin typeface="Consolas" panose="020B0609020204030204" pitchFamily="49" charset="0"/>
              </a:rPr>
              <a:t>rtriangle</a:t>
            </a:r>
            <a:r>
              <a:rPr lang="pt-BR" sz="1600" b="0" dirty="0">
                <a:solidFill>
                  <a:srgbClr val="82AAFF"/>
                </a:solidFill>
                <a:effectLst/>
                <a:highlight>
                  <a:srgbClr val="011627"/>
                </a:highlight>
                <a:latin typeface="Consolas" panose="020B0609020204030204" pitchFamily="49" charset="0"/>
              </a:rPr>
              <a:t>(</a:t>
            </a:r>
            <a:r>
              <a:rPr lang="pt-BR" sz="1600" b="0" dirty="0">
                <a:solidFill>
                  <a:srgbClr val="F78C6C"/>
                </a:solidFill>
                <a:effectLst/>
                <a:highlight>
                  <a:srgbClr val="011627"/>
                </a:highlight>
                <a:latin typeface="Consolas" panose="020B0609020204030204" pitchFamily="49" charset="0"/>
              </a:rPr>
              <a:t>1</a:t>
            </a:r>
            <a:r>
              <a:rPr lang="pt-BR" sz="1600" b="0" dirty="0">
                <a:solidFill>
                  <a:srgbClr val="82AAFF"/>
                </a:solidFill>
                <a:effectLst/>
                <a:highlight>
                  <a:srgbClr val="011627"/>
                </a:highlight>
                <a:latin typeface="Consolas" panose="020B0609020204030204" pitchFamily="49" charset="0"/>
              </a:rPr>
              <a:t>, </a:t>
            </a:r>
            <a:r>
              <a:rPr lang="pt-BR" sz="1600" b="0" dirty="0">
                <a:solidFill>
                  <a:srgbClr val="D7DBE0"/>
                </a:solidFill>
                <a:effectLst/>
                <a:highlight>
                  <a:srgbClr val="011627"/>
                </a:highlight>
                <a:latin typeface="Consolas" panose="020B0609020204030204" pitchFamily="49" charset="0"/>
              </a:rPr>
              <a:t>a</a:t>
            </a:r>
            <a:r>
              <a:rPr lang="pt-BR" sz="1600" b="0" dirty="0">
                <a:solidFill>
                  <a:srgbClr val="82AAFF"/>
                </a:solidFill>
                <a:effectLst/>
                <a:highlight>
                  <a:srgbClr val="011627"/>
                </a:highlight>
                <a:latin typeface="Consolas" panose="020B0609020204030204" pitchFamily="49" charset="0"/>
              </a:rPr>
              <a:t> </a:t>
            </a:r>
            <a:r>
              <a:rPr lang="pt-BR" sz="1600" b="0" dirty="0">
                <a:solidFill>
                  <a:srgbClr val="C792EA"/>
                </a:solidFill>
                <a:effectLst/>
                <a:highlight>
                  <a:srgbClr val="011627"/>
                </a:highlight>
                <a:latin typeface="Consolas" panose="020B0609020204030204" pitchFamily="49" charset="0"/>
              </a:rPr>
              <a:t>=</a:t>
            </a:r>
            <a:r>
              <a:rPr lang="pt-BR" sz="1600" b="0" dirty="0">
                <a:solidFill>
                  <a:srgbClr val="82AAFF"/>
                </a:solidFill>
                <a:effectLst/>
                <a:highlight>
                  <a:srgbClr val="011627"/>
                </a:highlight>
                <a:latin typeface="Consolas" panose="020B0609020204030204" pitchFamily="49" charset="0"/>
              </a:rPr>
              <a:t> </a:t>
            </a:r>
            <a:r>
              <a:rPr lang="pt-BR" sz="1600" b="0" dirty="0" err="1">
                <a:solidFill>
                  <a:srgbClr val="C5E478"/>
                </a:solidFill>
                <a:effectLst/>
                <a:highlight>
                  <a:srgbClr val="011627"/>
                </a:highlight>
                <a:latin typeface="Consolas" panose="020B0609020204030204" pitchFamily="49" charset="0"/>
              </a:rPr>
              <a:t>min_preco</a:t>
            </a:r>
            <a:r>
              <a:rPr lang="pt-BR" sz="1600" b="0" dirty="0">
                <a:solidFill>
                  <a:srgbClr val="82AAFF"/>
                </a:solidFill>
                <a:effectLst/>
                <a:highlight>
                  <a:srgbClr val="011627"/>
                </a:highlight>
                <a:latin typeface="Consolas" panose="020B0609020204030204" pitchFamily="49" charset="0"/>
              </a:rPr>
              <a:t>, </a:t>
            </a:r>
            <a:r>
              <a:rPr lang="pt-BR" sz="1600" b="0" dirty="0">
                <a:solidFill>
                  <a:srgbClr val="D7DBE0"/>
                </a:solidFill>
                <a:effectLst/>
                <a:highlight>
                  <a:srgbClr val="011627"/>
                </a:highlight>
                <a:latin typeface="Consolas" panose="020B0609020204030204" pitchFamily="49" charset="0"/>
              </a:rPr>
              <a:t>b</a:t>
            </a:r>
            <a:r>
              <a:rPr lang="pt-BR" sz="1600" b="0" dirty="0">
                <a:solidFill>
                  <a:srgbClr val="82AAFF"/>
                </a:solidFill>
                <a:effectLst/>
                <a:highlight>
                  <a:srgbClr val="011627"/>
                </a:highlight>
                <a:latin typeface="Consolas" panose="020B0609020204030204" pitchFamily="49" charset="0"/>
              </a:rPr>
              <a:t> </a:t>
            </a:r>
            <a:r>
              <a:rPr lang="pt-BR" sz="1600" b="0" dirty="0">
                <a:solidFill>
                  <a:srgbClr val="C792EA"/>
                </a:solidFill>
                <a:effectLst/>
                <a:highlight>
                  <a:srgbClr val="011627"/>
                </a:highlight>
                <a:latin typeface="Consolas" panose="020B0609020204030204" pitchFamily="49" charset="0"/>
              </a:rPr>
              <a:t>=</a:t>
            </a:r>
            <a:r>
              <a:rPr lang="pt-BR" sz="1600" b="0" dirty="0">
                <a:solidFill>
                  <a:srgbClr val="82AAFF"/>
                </a:solidFill>
                <a:effectLst/>
                <a:highlight>
                  <a:srgbClr val="011627"/>
                </a:highlight>
                <a:latin typeface="Consolas" panose="020B0609020204030204" pitchFamily="49" charset="0"/>
              </a:rPr>
              <a:t> </a:t>
            </a:r>
            <a:r>
              <a:rPr lang="pt-BR" sz="1600" b="0" dirty="0" err="1">
                <a:solidFill>
                  <a:srgbClr val="C5E478"/>
                </a:solidFill>
                <a:effectLst/>
                <a:highlight>
                  <a:srgbClr val="011627"/>
                </a:highlight>
                <a:latin typeface="Consolas" panose="020B0609020204030204" pitchFamily="49" charset="0"/>
              </a:rPr>
              <a:t>max_preco</a:t>
            </a:r>
            <a:r>
              <a:rPr lang="pt-BR" sz="1600" b="0" dirty="0">
                <a:solidFill>
                  <a:srgbClr val="82AAFF"/>
                </a:solidFill>
                <a:effectLst/>
                <a:highlight>
                  <a:srgbClr val="011627"/>
                </a:highlight>
                <a:latin typeface="Consolas" panose="020B0609020204030204" pitchFamily="49" charset="0"/>
              </a:rPr>
              <a:t>, </a:t>
            </a:r>
            <a:r>
              <a:rPr lang="pt-BR" sz="1600" b="0" dirty="0">
                <a:solidFill>
                  <a:srgbClr val="D7DBE0"/>
                </a:solidFill>
                <a:effectLst/>
                <a:highlight>
                  <a:srgbClr val="011627"/>
                </a:highlight>
                <a:latin typeface="Consolas" panose="020B0609020204030204" pitchFamily="49" charset="0"/>
              </a:rPr>
              <a:t>c</a:t>
            </a:r>
            <a:r>
              <a:rPr lang="pt-BR" sz="1600" b="0" dirty="0">
                <a:solidFill>
                  <a:srgbClr val="82AAFF"/>
                </a:solidFill>
                <a:effectLst/>
                <a:highlight>
                  <a:srgbClr val="011627"/>
                </a:highlight>
                <a:latin typeface="Consolas" panose="020B0609020204030204" pitchFamily="49" charset="0"/>
              </a:rPr>
              <a:t> </a:t>
            </a:r>
            <a:r>
              <a:rPr lang="pt-BR" sz="1600" b="0" dirty="0">
                <a:solidFill>
                  <a:srgbClr val="C792EA"/>
                </a:solidFill>
                <a:effectLst/>
                <a:highlight>
                  <a:srgbClr val="011627"/>
                </a:highlight>
                <a:latin typeface="Consolas" panose="020B0609020204030204" pitchFamily="49" charset="0"/>
              </a:rPr>
              <a:t>=</a:t>
            </a:r>
            <a:r>
              <a:rPr lang="pt-BR" sz="1600" b="0" dirty="0">
                <a:solidFill>
                  <a:srgbClr val="82AAFF"/>
                </a:solidFill>
                <a:effectLst/>
                <a:highlight>
                  <a:srgbClr val="011627"/>
                </a:highlight>
                <a:latin typeface="Consolas" panose="020B0609020204030204" pitchFamily="49" charset="0"/>
              </a:rPr>
              <a:t> </a:t>
            </a:r>
            <a:r>
              <a:rPr lang="pt-BR" sz="1600" b="0" dirty="0" err="1">
                <a:solidFill>
                  <a:srgbClr val="C5E478"/>
                </a:solidFill>
                <a:effectLst/>
                <a:highlight>
                  <a:srgbClr val="011627"/>
                </a:highlight>
                <a:latin typeface="Consolas" panose="020B0609020204030204" pitchFamily="49" charset="0"/>
              </a:rPr>
              <a:t>mode_preco</a:t>
            </a:r>
            <a:r>
              <a:rPr lang="pt-BR" sz="1600" b="0" dirty="0">
                <a:solidFill>
                  <a:srgbClr val="82AAFF"/>
                </a:solidFill>
                <a:effectLst/>
                <a:highlight>
                  <a:srgbClr val="011627"/>
                </a:highlight>
                <a:latin typeface="Consolas" panose="020B0609020204030204" pitchFamily="49" charset="0"/>
              </a:rPr>
              <a:t>)</a:t>
            </a:r>
            <a:endParaRPr lang="pt-BR" sz="1600" b="0" dirty="0">
              <a:solidFill>
                <a:srgbClr val="D6DEEB"/>
              </a:solidFill>
              <a:effectLst/>
              <a:highlight>
                <a:srgbClr val="011627"/>
              </a:highlight>
              <a:latin typeface="Consolas" panose="020B0609020204030204" pitchFamily="49" charset="0"/>
            </a:endParaRPr>
          </a:p>
          <a:p>
            <a:r>
              <a:rPr lang="pt-BR" sz="1600" b="0" dirty="0">
                <a:solidFill>
                  <a:srgbClr val="D6DEEB"/>
                </a:solidFill>
                <a:effectLst/>
                <a:highlight>
                  <a:srgbClr val="011627"/>
                </a:highlight>
                <a:latin typeface="Consolas" panose="020B0609020204030204" pitchFamily="49" charset="0"/>
              </a:rPr>
              <a:t>        </a:t>
            </a:r>
            <a:r>
              <a:rPr lang="pt-BR" sz="1600" b="0" dirty="0">
                <a:solidFill>
                  <a:srgbClr val="C5E478"/>
                </a:solidFill>
                <a:effectLst/>
                <a:highlight>
                  <a:srgbClr val="011627"/>
                </a:highlight>
                <a:latin typeface="Consolas" panose="020B0609020204030204" pitchFamily="49" charset="0"/>
              </a:rPr>
              <a:t>custos</a:t>
            </a:r>
            <a:r>
              <a:rPr lang="pt-BR" sz="1600" b="0" dirty="0">
                <a:solidFill>
                  <a:srgbClr val="D6DEEB"/>
                </a:solidFill>
                <a:effectLst/>
                <a:highlight>
                  <a:srgbClr val="011627"/>
                </a:highlight>
                <a:latin typeface="Consolas" panose="020B0609020204030204" pitchFamily="49" charset="0"/>
              </a:rPr>
              <a:t>[</a:t>
            </a:r>
            <a:r>
              <a:rPr lang="pt-BR" sz="1600" b="0" dirty="0">
                <a:solidFill>
                  <a:srgbClr val="C5E478"/>
                </a:solidFill>
                <a:effectLst/>
                <a:highlight>
                  <a:srgbClr val="011627"/>
                </a:highlight>
                <a:latin typeface="Consolas" panose="020B0609020204030204" pitchFamily="49" charset="0"/>
              </a:rPr>
              <a:t>i</a:t>
            </a:r>
            <a:r>
              <a:rPr lang="pt-BR" sz="1600" b="0" dirty="0">
                <a:solidFill>
                  <a:srgbClr val="D6DEEB"/>
                </a:solidFill>
                <a:effectLst/>
                <a:highlight>
                  <a:srgbClr val="011627"/>
                </a:highlight>
                <a:latin typeface="Consolas" panose="020B0609020204030204" pitchFamily="49" charset="0"/>
              </a:rPr>
              <a:t>] </a:t>
            </a:r>
            <a:r>
              <a:rPr lang="pt-BR" sz="1600" b="0" dirty="0">
                <a:solidFill>
                  <a:srgbClr val="C792EA"/>
                </a:solidFill>
                <a:effectLst/>
                <a:highlight>
                  <a:srgbClr val="011627"/>
                </a:highlight>
                <a:latin typeface="Consolas" panose="020B0609020204030204" pitchFamily="49" charset="0"/>
              </a:rPr>
              <a:t>&lt;-</a:t>
            </a:r>
            <a:r>
              <a:rPr lang="pt-BR" sz="1600" b="0" dirty="0">
                <a:solidFill>
                  <a:srgbClr val="D6DEEB"/>
                </a:solidFill>
                <a:effectLst/>
                <a:highlight>
                  <a:srgbClr val="011627"/>
                </a:highlight>
                <a:latin typeface="Consolas" panose="020B0609020204030204" pitchFamily="49" charset="0"/>
              </a:rPr>
              <a:t> </a:t>
            </a:r>
            <a:r>
              <a:rPr lang="pt-BR" sz="1600" b="0" dirty="0" err="1">
                <a:solidFill>
                  <a:srgbClr val="C5E478"/>
                </a:solidFill>
                <a:effectLst/>
                <a:highlight>
                  <a:srgbClr val="011627"/>
                </a:highlight>
                <a:latin typeface="Consolas" panose="020B0609020204030204" pitchFamily="49" charset="0"/>
              </a:rPr>
              <a:t>preco</a:t>
            </a:r>
            <a:r>
              <a:rPr lang="pt-BR" sz="1600" b="0" dirty="0">
                <a:solidFill>
                  <a:srgbClr val="D6DEEB"/>
                </a:solidFill>
                <a:effectLst/>
                <a:highlight>
                  <a:srgbClr val="011627"/>
                </a:highlight>
                <a:latin typeface="Consolas" panose="020B0609020204030204" pitchFamily="49" charset="0"/>
              </a:rPr>
              <a:t> </a:t>
            </a:r>
            <a:r>
              <a:rPr lang="pt-BR" sz="1600" b="0" dirty="0">
                <a:solidFill>
                  <a:srgbClr val="C792EA"/>
                </a:solidFill>
                <a:effectLst/>
                <a:highlight>
                  <a:srgbClr val="011627"/>
                </a:highlight>
                <a:latin typeface="Consolas" panose="020B0609020204030204" pitchFamily="49" charset="0"/>
              </a:rPr>
              <a:t>*</a:t>
            </a:r>
            <a:r>
              <a:rPr lang="pt-BR" sz="1600" b="0" dirty="0">
                <a:solidFill>
                  <a:srgbClr val="D6DEEB"/>
                </a:solidFill>
                <a:effectLst/>
                <a:highlight>
                  <a:srgbClr val="011627"/>
                </a:highlight>
                <a:latin typeface="Consolas" panose="020B0609020204030204" pitchFamily="49" charset="0"/>
              </a:rPr>
              <a:t> </a:t>
            </a:r>
            <a:r>
              <a:rPr lang="pt-BR" sz="1600" b="0" dirty="0" err="1">
                <a:solidFill>
                  <a:srgbClr val="C5E478"/>
                </a:solidFill>
                <a:effectLst/>
                <a:highlight>
                  <a:srgbClr val="011627"/>
                </a:highlight>
                <a:latin typeface="Consolas" panose="020B0609020204030204" pitchFamily="49" charset="0"/>
              </a:rPr>
              <a:t>num_pontos_funcao</a:t>
            </a:r>
            <a:r>
              <a:rPr lang="pt-BR" sz="1600" b="0" dirty="0">
                <a:solidFill>
                  <a:srgbClr val="D6DEEB"/>
                </a:solidFill>
                <a:effectLst/>
                <a:highlight>
                  <a:srgbClr val="011627"/>
                </a:highlight>
                <a:latin typeface="Consolas" panose="020B0609020204030204" pitchFamily="49" charset="0"/>
              </a:rPr>
              <a:t> </a:t>
            </a:r>
            <a:r>
              <a:rPr lang="pt-BR" sz="1600" b="0" dirty="0">
                <a:solidFill>
                  <a:srgbClr val="C792EA"/>
                </a:solidFill>
                <a:effectLst/>
                <a:highlight>
                  <a:srgbClr val="011627"/>
                </a:highlight>
                <a:latin typeface="Consolas" panose="020B0609020204030204" pitchFamily="49" charset="0"/>
              </a:rPr>
              <a:t>*</a:t>
            </a:r>
            <a:r>
              <a:rPr lang="pt-BR" sz="1600" b="0" dirty="0">
                <a:solidFill>
                  <a:srgbClr val="D6DEEB"/>
                </a:solidFill>
                <a:effectLst/>
                <a:highlight>
                  <a:srgbClr val="011627"/>
                </a:highlight>
                <a:latin typeface="Consolas" panose="020B0609020204030204" pitchFamily="49" charset="0"/>
              </a:rPr>
              <a:t> </a:t>
            </a:r>
            <a:r>
              <a:rPr lang="pt-BR" sz="1600" b="0" dirty="0" err="1">
                <a:solidFill>
                  <a:srgbClr val="C5E478"/>
                </a:solidFill>
                <a:effectLst/>
                <a:highlight>
                  <a:srgbClr val="011627"/>
                </a:highlight>
                <a:latin typeface="Consolas" panose="020B0609020204030204" pitchFamily="49" charset="0"/>
              </a:rPr>
              <a:t>experiencia_equipe</a:t>
            </a:r>
            <a:r>
              <a:rPr lang="pt-BR" sz="1600" b="0" dirty="0">
                <a:solidFill>
                  <a:srgbClr val="D6DEEB"/>
                </a:solidFill>
                <a:effectLst/>
                <a:highlight>
                  <a:srgbClr val="011627"/>
                </a:highlight>
                <a:latin typeface="Consolas" panose="020B0609020204030204" pitchFamily="49" charset="0"/>
              </a:rPr>
              <a:t> </a:t>
            </a:r>
            <a:r>
              <a:rPr lang="pt-BR" sz="1600" b="0" dirty="0">
                <a:solidFill>
                  <a:srgbClr val="C792EA"/>
                </a:solidFill>
                <a:effectLst/>
                <a:highlight>
                  <a:srgbClr val="011627"/>
                </a:highlight>
                <a:latin typeface="Consolas" panose="020B0609020204030204" pitchFamily="49" charset="0"/>
              </a:rPr>
              <a:t>*</a:t>
            </a:r>
            <a:r>
              <a:rPr lang="pt-BR" sz="1600" b="0" dirty="0">
                <a:solidFill>
                  <a:srgbClr val="D6DEEB"/>
                </a:solidFill>
                <a:effectLst/>
                <a:highlight>
                  <a:srgbClr val="011627"/>
                </a:highlight>
                <a:latin typeface="Consolas" panose="020B0609020204030204" pitchFamily="49" charset="0"/>
              </a:rPr>
              <a:t> </a:t>
            </a:r>
            <a:r>
              <a:rPr lang="pt-BR" sz="1600" b="0" dirty="0" err="1">
                <a:solidFill>
                  <a:srgbClr val="C5E478"/>
                </a:solidFill>
                <a:effectLst/>
                <a:highlight>
                  <a:srgbClr val="011627"/>
                </a:highlight>
                <a:latin typeface="Consolas" panose="020B0609020204030204" pitchFamily="49" charset="0"/>
              </a:rPr>
              <a:t>complexidade_tecnica</a:t>
            </a:r>
            <a:endParaRPr lang="pt-BR" sz="1600" b="0" dirty="0">
              <a:solidFill>
                <a:srgbClr val="D6DEEB"/>
              </a:solidFill>
              <a:effectLst/>
              <a:highlight>
                <a:srgbClr val="011627"/>
              </a:highlight>
              <a:latin typeface="Consolas" panose="020B0609020204030204" pitchFamily="49" charset="0"/>
            </a:endParaRPr>
          </a:p>
          <a:p>
            <a:r>
              <a:rPr lang="pt-BR" sz="1600" b="0" dirty="0">
                <a:solidFill>
                  <a:srgbClr val="D6DEEB"/>
                </a:solidFill>
                <a:effectLst/>
                <a:highlight>
                  <a:srgbClr val="011627"/>
                </a:highlight>
                <a:latin typeface="Consolas" panose="020B0609020204030204" pitchFamily="49" charset="0"/>
              </a:rPr>
              <a:t>    }</a:t>
            </a:r>
          </a:p>
          <a:p>
            <a:r>
              <a:rPr lang="pt-BR" sz="1600" b="0" dirty="0">
                <a:solidFill>
                  <a:srgbClr val="D6DEEB"/>
                </a:solidFill>
                <a:effectLst/>
                <a:highlight>
                  <a:srgbClr val="011627"/>
                </a:highlight>
                <a:latin typeface="Consolas" panose="020B0609020204030204" pitchFamily="49" charset="0"/>
              </a:rPr>
              <a:t>    </a:t>
            </a:r>
            <a:r>
              <a:rPr lang="pt-BR" sz="1600" b="0" i="1" dirty="0" err="1">
                <a:solidFill>
                  <a:srgbClr val="C792EA"/>
                </a:solidFill>
                <a:effectLst/>
                <a:highlight>
                  <a:srgbClr val="011627"/>
                </a:highlight>
                <a:latin typeface="Consolas" panose="020B0609020204030204" pitchFamily="49" charset="0"/>
              </a:rPr>
              <a:t>return</a:t>
            </a:r>
            <a:r>
              <a:rPr lang="pt-BR" sz="1600" b="0" dirty="0">
                <a:solidFill>
                  <a:srgbClr val="D6DEEB"/>
                </a:solidFill>
                <a:effectLst/>
                <a:highlight>
                  <a:srgbClr val="011627"/>
                </a:highlight>
                <a:latin typeface="Consolas" panose="020B0609020204030204" pitchFamily="49" charset="0"/>
              </a:rPr>
              <a:t>(</a:t>
            </a:r>
            <a:r>
              <a:rPr lang="pt-BR" sz="1600" b="0" dirty="0">
                <a:solidFill>
                  <a:srgbClr val="C5E478"/>
                </a:solidFill>
                <a:effectLst/>
                <a:highlight>
                  <a:srgbClr val="011627"/>
                </a:highlight>
                <a:latin typeface="Consolas" panose="020B0609020204030204" pitchFamily="49" charset="0"/>
              </a:rPr>
              <a:t>custos</a:t>
            </a:r>
            <a:r>
              <a:rPr lang="pt-BR" sz="1600" b="0" dirty="0">
                <a:solidFill>
                  <a:srgbClr val="D6DEEB"/>
                </a:solidFill>
                <a:effectLst/>
                <a:highlight>
                  <a:srgbClr val="011627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pt-BR" sz="1600" b="0" dirty="0">
                <a:solidFill>
                  <a:srgbClr val="D6DEEB"/>
                </a:solidFill>
                <a:effectLst/>
                <a:highlight>
                  <a:srgbClr val="011627"/>
                </a:highlight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7574128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700"/>
              <a:buFont typeface="Bookman Old Style"/>
              <a:buNone/>
            </a:pPr>
            <a:r>
              <a:rPr lang="pt-BR" sz="4000"/>
              <a:t>Resultados</a:t>
            </a:r>
            <a:endParaRPr sz="4000" dirty="0"/>
          </a:p>
        </p:txBody>
      </p:sp>
      <p:sp>
        <p:nvSpPr>
          <p:cNvPr id="114" name="Google Shape;114;p2"/>
          <p:cNvSpPr txBox="1">
            <a:spLocks noGrp="1"/>
          </p:cNvSpPr>
          <p:nvPr>
            <p:ph type="body" idx="1"/>
          </p:nvPr>
        </p:nvSpPr>
        <p:spPr>
          <a:xfrm>
            <a:off x="1097280" y="2120900"/>
            <a:ext cx="4719067" cy="3748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342900">
              <a:spcBef>
                <a:spcPts val="0"/>
              </a:spcBef>
              <a:buSzPts val="1900"/>
              <a:buFont typeface="Arial" panose="020B0604020202020204" pitchFamily="34" charset="0"/>
              <a:buChar char="•"/>
            </a:pPr>
            <a:r>
              <a:rPr lang="pt-BR" dirty="0"/>
              <a:t>Distribuição dos Custos</a:t>
            </a:r>
          </a:p>
          <a:p>
            <a:pPr marL="342900">
              <a:spcBef>
                <a:spcPts val="0"/>
              </a:spcBef>
              <a:buSzPts val="1900"/>
              <a:buFont typeface="Arial" panose="020B0604020202020204" pitchFamily="34" charset="0"/>
              <a:buChar char="•"/>
            </a:pPr>
            <a:endParaRPr lang="pt-BR" dirty="0"/>
          </a:p>
          <a:p>
            <a:pPr marL="342900">
              <a:spcBef>
                <a:spcPts val="0"/>
              </a:spcBef>
              <a:buSzPts val="1900"/>
              <a:buFont typeface="Arial" panose="020B0604020202020204" pitchFamily="34" charset="0"/>
              <a:buChar char="•"/>
            </a:pPr>
            <a:r>
              <a:rPr lang="pt-BR" dirty="0"/>
              <a:t>O que os resultados sugerem sobre a variabilidade e risco dos custos de projetos.</a:t>
            </a:r>
          </a:p>
        </p:txBody>
      </p:sp>
      <p:pic>
        <p:nvPicPr>
          <p:cNvPr id="4" name="Imagem 3" descr="Gráfico, Histograma&#10;&#10;Descrição gerada automaticamente">
            <a:extLst>
              <a:ext uri="{FF2B5EF4-FFF2-40B4-BE49-F238E27FC236}">
                <a16:creationId xmlns:a16="http://schemas.microsoft.com/office/drawing/2014/main" id="{50252D6C-0D56-A5F9-BBE9-D4E057385A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5654" y="935827"/>
            <a:ext cx="5676900" cy="523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1932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700"/>
              <a:buFont typeface="Bookman Old Style"/>
              <a:buNone/>
            </a:pPr>
            <a:r>
              <a:rPr lang="pt-BR" sz="4000"/>
              <a:t>Conclusões e Trabalhos Futuros</a:t>
            </a:r>
            <a:endParaRPr sz="4000" dirty="0"/>
          </a:p>
        </p:txBody>
      </p:sp>
      <p:sp>
        <p:nvSpPr>
          <p:cNvPr id="114" name="Google Shape;114;p2"/>
          <p:cNvSpPr txBox="1">
            <a:spLocks noGrp="1"/>
          </p:cNvSpPr>
          <p:nvPr>
            <p:ph type="body" idx="1"/>
          </p:nvPr>
        </p:nvSpPr>
        <p:spPr>
          <a:xfrm>
            <a:off x="1097280" y="2120900"/>
            <a:ext cx="5897880" cy="3748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342900">
              <a:spcBef>
                <a:spcPts val="0"/>
              </a:spcBef>
              <a:buSzPts val="1900"/>
              <a:buFont typeface="Arial" panose="020B0604020202020204" pitchFamily="34" charset="0"/>
              <a:buChar char="•"/>
            </a:pPr>
            <a:r>
              <a:rPr lang="pt-BR" sz="1800" dirty="0"/>
              <a:t>Conclusões.</a:t>
            </a:r>
          </a:p>
          <a:p>
            <a:pPr marL="342900">
              <a:spcBef>
                <a:spcPts val="0"/>
              </a:spcBef>
              <a:buSzPts val="1900"/>
              <a:buFont typeface="Arial" panose="020B0604020202020204" pitchFamily="34" charset="0"/>
              <a:buChar char="•"/>
            </a:pPr>
            <a:endParaRPr lang="pt-BR" sz="1800" dirty="0"/>
          </a:p>
          <a:p>
            <a:pPr marL="342900">
              <a:spcBef>
                <a:spcPts val="0"/>
              </a:spcBef>
              <a:buSzPts val="1900"/>
              <a:buFont typeface="Arial" panose="020B0604020202020204" pitchFamily="34" charset="0"/>
              <a:buChar char="•"/>
            </a:pPr>
            <a:r>
              <a:rPr lang="pt-BR" sz="1800" dirty="0"/>
              <a:t>Sugestões para Futuros Trabalhos: Expansão da amostra, inclusão de mais variáveis, etc.</a:t>
            </a:r>
            <a:endParaRPr lang="pt-BR" sz="1600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E9988C46-20EE-B12F-96CF-9B113B4E3622}"/>
              </a:ext>
            </a:extLst>
          </p:cNvPr>
          <p:cNvSpPr txBox="1"/>
          <p:nvPr/>
        </p:nvSpPr>
        <p:spPr>
          <a:xfrm>
            <a:off x="6995160" y="5570260"/>
            <a:ext cx="508406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50"/>
              <a:t>https://unsplash.com/photos/blue-ballpoint-pen-on-white-notebook-ZSPBhokqDMc</a:t>
            </a:r>
            <a:endParaRPr lang="pt-BR" sz="1050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B3770A1-E04A-9275-E0F9-4D7A7F8C2E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2048" y="2152212"/>
            <a:ext cx="4847844" cy="3231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67144"/>
      </p:ext>
    </p:extLst>
  </p:cSld>
  <p:clrMapOvr>
    <a:masterClrMapping/>
  </p:clrMapOvr>
</p:sld>
</file>

<file path=ppt/theme/theme1.xml><?xml version="1.0" encoding="utf-8"?>
<a:theme xmlns:a="http://schemas.openxmlformats.org/drawingml/2006/main" name="Personalizado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Personalizado">
  <a:themeElements>
    <a:clrScheme name="Custom 34">
      <a:dk1>
        <a:srgbClr val="000000"/>
      </a:dk1>
      <a:lt1>
        <a:srgbClr val="FFFFFF"/>
      </a:lt1>
      <a:dk2>
        <a:srgbClr val="39302A"/>
      </a:dk2>
      <a:lt2>
        <a:srgbClr val="E5DEDB"/>
      </a:lt2>
      <a:accent1>
        <a:srgbClr val="EC7016"/>
      </a:accent1>
      <a:accent2>
        <a:srgbClr val="F8931D"/>
      </a:accent2>
      <a:accent3>
        <a:srgbClr val="CE8D3E"/>
      </a:accent3>
      <a:accent4>
        <a:srgbClr val="E64823"/>
      </a:accent4>
      <a:accent5>
        <a:srgbClr val="FFCA08"/>
      </a:accent5>
      <a:accent6>
        <a:srgbClr val="9C6A6A"/>
      </a:accent6>
      <a:hlink>
        <a:srgbClr val="2998E3"/>
      </a:hlink>
      <a:folHlink>
        <a:srgbClr val="7F723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1116</TotalTime>
  <Words>581</Words>
  <Application>Microsoft Office PowerPoint</Application>
  <PresentationFormat>Widescreen</PresentationFormat>
  <Paragraphs>89</Paragraphs>
  <Slides>11</Slides>
  <Notes>10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11</vt:i4>
      </vt:variant>
    </vt:vector>
  </HeadingPairs>
  <TitlesOfParts>
    <vt:vector size="19" baseType="lpstr">
      <vt:lpstr>Consolas</vt:lpstr>
      <vt:lpstr>Arial</vt:lpstr>
      <vt:lpstr>Calibri</vt:lpstr>
      <vt:lpstr>Bookman Old Style</vt:lpstr>
      <vt:lpstr>Libre Franklin</vt:lpstr>
      <vt:lpstr>Wingdings</vt:lpstr>
      <vt:lpstr>Personalizado</vt:lpstr>
      <vt:lpstr>Personalizado</vt:lpstr>
      <vt:lpstr>Análise de Riscos e Custos em Projetos de Software do Governo Brasileiro: Uma Abordagem Quantitativa</vt:lpstr>
      <vt:lpstr>Agenda</vt:lpstr>
      <vt:lpstr>Contexto e Motivação</vt:lpstr>
      <vt:lpstr>Objetivos</vt:lpstr>
      <vt:lpstr>Metodologia - Parte 1</vt:lpstr>
      <vt:lpstr>Metodologia - Parte 2</vt:lpstr>
      <vt:lpstr>Simulação de Monte Carlo</vt:lpstr>
      <vt:lpstr>Resultados</vt:lpstr>
      <vt:lpstr>Conclusões e Trabalhos Futuros</vt:lpstr>
      <vt:lpstr>Q&amp;A</vt:lpstr>
      <vt:lpstr>Agradecimentos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Raphael Mauricio</dc:creator>
  <cp:lastModifiedBy>Raphael Mauricio</cp:lastModifiedBy>
  <cp:revision>14</cp:revision>
  <dcterms:created xsi:type="dcterms:W3CDTF">2024-06-03T17:52:07Z</dcterms:created>
  <dcterms:modified xsi:type="dcterms:W3CDTF">2024-07-09T02:45:25Z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